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8" r:id="rId4"/>
  </p:sldMasterIdLst>
  <p:notesMasterIdLst>
    <p:notesMasterId r:id="rId18"/>
  </p:notesMasterIdLst>
  <p:sldIdLst>
    <p:sldId id="258" r:id="rId5"/>
    <p:sldId id="259" r:id="rId6"/>
    <p:sldId id="260" r:id="rId7"/>
    <p:sldId id="299" r:id="rId8"/>
    <p:sldId id="355" r:id="rId9"/>
    <p:sldId id="356" r:id="rId10"/>
    <p:sldId id="357" r:id="rId11"/>
    <p:sldId id="358" r:id="rId12"/>
    <p:sldId id="359" r:id="rId13"/>
    <p:sldId id="360" r:id="rId14"/>
    <p:sldId id="361" r:id="rId15"/>
    <p:sldId id="300" r:id="rId16"/>
    <p:sldId id="29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n Hunter" initials="LH" lastIdx="1" clrIdx="0">
    <p:extLst>
      <p:ext uri="{19B8F6BF-5375-455C-9EA6-DF929625EA0E}">
        <p15:presenceInfo xmlns:p15="http://schemas.microsoft.com/office/powerpoint/2012/main" userId="Lauren Hunter" providerId="None"/>
      </p:ext>
    </p:extLst>
  </p:cmAuthor>
  <p:cmAuthor id="2" name="Lauren Hunter" initials="LH [2]" lastIdx="1" clrIdx="1">
    <p:extLst>
      <p:ext uri="{19B8F6BF-5375-455C-9EA6-DF929625EA0E}">
        <p15:presenceInfo xmlns:p15="http://schemas.microsoft.com/office/powerpoint/2012/main" userId="S::lauren@lindsrehab.com.au::698e93b3-be2a-411c-831d-577703175b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6" d="100"/>
          <a:sy n="86" d="100"/>
        </p:scale>
        <p:origin x="562" y="58"/>
      </p:cViewPr>
      <p:guideLst/>
    </p:cSldViewPr>
  </p:slideViewPr>
  <p:notesTextViewPr>
    <p:cViewPr>
      <p:scale>
        <a:sx n="1" d="1"/>
        <a:sy n="1" d="1"/>
      </p:scale>
      <p:origin x="0" y="0"/>
    </p:cViewPr>
  </p:notesTextViewPr>
  <p:notesViewPr>
    <p:cSldViewPr snapToGrid="0">
      <p:cViewPr varScale="1">
        <p:scale>
          <a:sx n="60" d="100"/>
          <a:sy n="60" d="100"/>
        </p:scale>
        <p:origin x="250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1T01:00:07.761"/>
    </inkml:context>
    <inkml:brush xml:id="br0">
      <inkml:brushProperty name="width" value="0.05" units="cm"/>
      <inkml:brushProperty name="height" value="0.05" units="cm"/>
      <inkml:brushProperty name="color" value="#FFFFFF"/>
    </inkml:brush>
  </inkml:definitions>
  <inkml:trace contextRef="#ctx0" brushRef="#br0">1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1T02:38:53.527"/>
    </inkml:context>
    <inkml:brush xml:id="br0">
      <inkml:brushProperty name="width" value="0.05" units="cm"/>
      <inkml:brushProperty name="height" value="0.05" units="cm"/>
      <inkml:brushProperty name="color" value="#FFFFFF"/>
    </inkml:brush>
  </inkml:definitions>
  <inkml:trace contextRef="#ctx0" brushRef="#br0">1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1T02:38:54.713"/>
    </inkml:context>
    <inkml:brush xml:id="br0">
      <inkml:brushProperty name="width" value="0.05" units="cm"/>
      <inkml:brushProperty name="height" value="0.05" units="cm"/>
      <inkml:brushProperty name="color" value="#FFFFFF"/>
    </inkml:brush>
  </inkml:definitions>
  <inkml:trace contextRef="#ctx0" brushRef="#br0">0 0 24575,'0'0'0,"0"0"0,0 0 0,0 0 0,0 0 0,0 9 0,5 12 0,0 7 0,5 3 0,5-5 0,0-9 0,1-9 0,-1-5-8191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1T02:38:55.320"/>
    </inkml:context>
    <inkml:brush xml:id="br0">
      <inkml:brushProperty name="width" value="0.05" units="cm"/>
      <inkml:brushProperty name="height" value="0.05" units="cm"/>
      <inkml:brushProperty name="color" value="#FFFFFF"/>
    </inkml:brush>
  </inkml:definitions>
  <inkml:trace contextRef="#ctx0" brushRef="#br0">1 0 24575,'0'0'0,"0"0"0,0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1T02:38:55.664"/>
    </inkml:context>
    <inkml:brush xml:id="br0">
      <inkml:brushProperty name="width" value="0.05" units="cm"/>
      <inkml:brushProperty name="height" value="0.05" units="cm"/>
      <inkml:brushProperty name="color" value="#FFFFFF"/>
    </inkml:brush>
  </inkml:definitions>
  <inkml:trace contextRef="#ctx0" brushRef="#br0">0 0 24575,'0'0'0,"0"0"0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1T01:02:39.904"/>
    </inkml:context>
    <inkml:brush xml:id="br0">
      <inkml:brushProperty name="width" value="0.05" units="cm"/>
      <inkml:brushProperty name="height" value="0.05" units="cm"/>
      <inkml:brushProperty name="color" value="#FFFFFF"/>
    </inkml:brush>
  </inkml:definitions>
  <inkml:trace contextRef="#ctx0" brushRef="#br0">258 344 24575,'-1'0'0,"0"0"0,0-1 0,0 1 0,0-1 0,0 1 0,0-1 0,0 1 0,0-1 0,0 0 0,0 1 0,1-1 0,-1 0 0,0 0 0,0 1 0,1-1 0,-1 0 0,0 0 0,1 0 0,-1 0 0,1 0 0,0 0 0,-1 0 0,1 0 0,0 0 0,-1 0 0,1 0 0,0-2 0,-6-37 0,5 28 0,-10-40 0,6 32 0,1 1 0,-2-26 0,5 32 0,0 0 0,-1 0 0,0 1 0,-1-1 0,-9-22 0,10 34 0,2 7 0,1 9 0,7 25 0,-2-1 0,-1 1 0,-1 69 0,-5-390 0,3 320 0,9 55 0,-4-53 0,0 51 0,-8 28 0,2-152 0,1 2 0,-1-1 0,-2 1 0,-7-43 0,7 70 0,0-1 0,0 1 0,-1-1 0,0 1 0,0-1 0,0 1 0,0 0 0,0 0 0,0 0 0,-1 0 0,0 0 0,1 0 0,-1 1 0,0 0 0,0-1 0,-6-2 0,7 4 0,0 0 0,0 0 0,0 0 0,0 0 0,0 1 0,0-1 0,-1 0 0,1 1 0,0 0 0,0 0 0,-1-1 0,1 1 0,0 0 0,0 1 0,-1-1 0,1 0 0,0 1 0,0-1 0,0 1 0,0 0 0,-1 0 0,1 0 0,0 0 0,0 0 0,0 0 0,1 0 0,-1 1 0,0-1 0,-2 3 0,2-1 0,0 0 0,1 0 0,-1 0 0,1 0 0,0 1 0,-1-1 0,1 1 0,1-1 0,-1 1 0,1-1 0,-1 1 0,1-1 0,0 1 0,0-1 0,0 1 0,1-1 0,-1 1 0,2 3 0,2 10 0,0 0 0,9 22 0,-12-36 0,0 0 0,0-1 0,0 1 0,1 0 0,-1 0 0,1-1 0,4 5 0,-6-6 0,0-1 0,0 0 0,0 0 0,0 0 0,1 0 0,-1 0 0,0 0 0,0 0 0,0 0 0,0 0 0,0 1 0,1-1 0,-1 0 0,0 0 0,0 0 0,0 0 0,1 0 0,-1 0 0,0 0 0,0 0 0,0 0 0,0 0 0,1 0 0,-1 0 0,0 0 0,0-1 0,0 1 0,0 0 0,1 0 0,-1 0 0,0 0 0,0 0 0,0 0 0,0 0 0,0 0 0,0 0 0,1-1 0,-1 1 0,0 0 0,0 0 0,0 0 0,0 0 0,0-1 0,4-17 0,-5-63 0,-1 64 0,1 0 0,1 0 0,1 0 0,0 0 0,6-24 0,-7 40 0,0 1 0,0-1 0,0 1 0,0 0 0,0-1 0,0 1 0,0-1 0,0 1 0,0-1 0,0 1 0,0-1 0,0 1 0,0-1 0,1 1 0,-1 0 0,0-1 0,0 1 0,1-1 0,-1 1 0,0 0 0,1-1 0,-1 1 0,0 0 0,1-1 0,-1 1 0,0 0 0,1 0 0,-1-1 0,1 1 0,-1 0 0,0 0 0,1 0 0,-1 0 0,1-1 0,-1 1 0,1 0 0,-1 0 0,1 0 0,-1 0 0,1 0 0,-1 0 0,0 0 0,1 0 0,-1 0 0,1 0 0,-1 1 0,1-1 0,-1 0 0,1 0 0,-1 0 0,0 0 0,1 1 0,-1-1 0,1 0 0,-1 1 0,0-1 0,1 0 0,-1 0 0,0 1 0,1-1 0,-1 1 0,0-1 0,0 0 0,1 1 0,-1 0 0,16 28 0,-10-2 0,-2 0 0,0 0 0,-2 0 0,-1 1 0,-1-1 0,-6 45 0,4-60 0,-1-1 0,0 1 0,-1-1 0,0 1 0,-1-1 0,0 0 0,-1 0 0,0-1 0,0 0 0,-1 0 0,-1-1 0,0 1 0,0-1 0,0-1 0,-1 0 0,-1 0 0,-10 6 0,18-12 0,-1 0 0,0 0 0,0-1 0,0 0 0,0 1 0,0-1 0,0 0 0,-1-1 0,1 1 0,0 0 0,0-1 0,-1 0 0,1 0 0,0 0 0,0 0 0,-1 0 0,-5-2 0,8 2 0,0-1 0,0 1 0,0-1 0,-1 0 0,1 1 0,0-1 0,0 0 0,0 0 0,0 1 0,0-1 0,0 0 0,0 0 0,0 0 0,0 0 0,1 0 0,-1-1 0,0 1 0,0-1 0,0-1 0,1 1 0,-1 0 0,1 0 0,0 0 0,0 0 0,0-1 0,0 1 0,0 0 0,0 0 0,0 0 0,1 0 0,-1-1 0,1 1 0,1-3 0,-1 3 0,0-1 0,1 0 0,-1 1 0,1 0 0,-1-1 0,1 1 0,0 0 0,0 0 0,0 0 0,0 0 0,1 0 0,3-3 0,37-17 0,-5 3 0,-36 17 0,1 1 0,-1-1 0,0 0 0,0 1 0,1-1 0,-1 0 0,-1 0 0,1-1 0,0 1 0,0 0 0,-1-1 0,1 1 0,-1-1 0,0 1 0,0-1 0,0 0 0,0 1 0,0-1 0,-1 0 0,1 0 0,-1 0 0,0 1 0,0-1 0,0 0 0,0 0 0,0 0 0,-1 0 0,1 1 0,-1-1 0,-1-4 0,-3-5 0,-1-1 0,0 1 0,-1 1 0,-1-1 0,-11-13 0,-11-18 0,10 14 0,16 23 0,0 0 0,0 0 0,0 0 0,1 0 0,-5-11 0,8 17 0,0 0 0,0 0 0,0 0 0,0 0 0,0 0 0,0-1 0,0 1 0,0 0 0,-1 0 0,1 0 0,0 0 0,0 0 0,0 0 0,0-1 0,0 1 0,0 0 0,0 0 0,0 0 0,0 0 0,0 0 0,0 0 0,0-1 0,0 1 0,0 0 0,0 0 0,0 0 0,0 0 0,0 0 0,0 0 0,0-1 0,0 1 0,1 0 0,-1 0 0,0 0 0,0 0 0,0 0 0,0 0 0,0 0 0,0-1 0,0 1 0,0 0 0,0 0 0,1 0 0,-1 0 0,0 0 0,0 0 0,0 0 0,0 0 0,0 0 0,0 0 0,0 0 0,1 0 0,-1 0 0,0 0 0,0 0 0,0 0 0,0 0 0,0 0 0,1 0 0,-1 0 0,0 0 0,0 0 0,0 0 0,0 0 0,0 0 0,0 0 0,1 0 0,-1 0 0,14 9 0,14 17 0,-22-19 0,9 11 0,-1 0 0,-1 0 0,-1 1 0,14 29 0,-23-43 0,-1 1 0,0-1 0,-1 1 0,1 0 0,-1-1 0,0 1 0,0 0 0,-1 0 0,1 0 0,-1 0 0,-1 0 0,1-1 0,-1 1 0,0 0 0,0 0 0,-1-1 0,0 1 0,0 0 0,0-1 0,-1 0 0,1 1 0,-6 6 0,-3 6 0,9-14 0,0 0 0,0-1 0,0 1 0,0 0 0,-1-1 0,0 0 0,1 0 0,-7 5 0,9-10 0,0-1 0,-1 1 0,1-1 0,1 1 0,-1-1 0,0 1 0,0 0 0,1-1 0,0 1 0,1-5 0,2-1 0,1-1 0,0 1 0,1 0 0,11-12 0,-14 17 0,0-1 0,0 1 0,0 0 0,1 0 0,0 0 0,-1 1 0,1-1 0,0 1 0,0 0 0,1 0 0,7-2 0,-11 4 0,-1 0 0,1 0 0,0 0 0,-1 0 0,1 0 0,0 0 0,-1 0 0,1 1 0,-1-1 0,1 0 0,0 0 0,-1 1 0,1-1 0,-1 0 0,1 1 0,-1-1 0,1 1 0,-1-1 0,1 0 0,-1 1 0,0-1 0,1 1 0,-1-1 0,0 1 0,1 0 0,-1-1 0,0 1 0,1-1 0,-1 1 0,0 0 0,0-1 0,0 1 0,0-1 0,0 1 0,0 0 0,0-1 0,0 1 0,0 0 0,0-1 0,0 1 0,0 0 0,0-1 0,0 1 0,0-1 0,-1 2 0,1-1 0,0-1 0,0 1 0,-1 0 0,1-1 0,0 1 0,0 0 0,0-1 0,-1 1 0,1-1 0,0 1 0,-1-1 0,1 1 0,0 0 0,-1-1 0,1 1 0,-1-1 0,1 0 0,-1 1 0,1-1 0,-1 1 0,1-1 0,-1 0 0,1 1 0,-1-1 0,0 0 0,1 0 0,-1 1 0,1-1 0,-1 0 0,0 0 0,1 0 0,-1 0 0,0 0 0,1 0 0,-1 0 0,0 0 0,1 0 0,-1 0 0,0 0 0,1 0 0,-1 0 0,0-1 0,1 1 0,-1 0 0,1 0 0,-1-1 0,1 1 0,-1 0 0,0-1 0,0 0 0,-1-1 0,-1 0 0,1-1 0,-1 1 0,1-1 0,0 0 0,0 0 0,0 0 0,0 0 0,-1-3 0,1 3 0,1 0 0,-1 0 0,1 0 0,-1 0 0,0 1 0,0-1 0,0 1 0,-1-1 0,1 1 0,0 0 0,-1 0 0,0 0 0,-5-3 0,-5 0 0,-16-7 0,28 11 0,0 1 0,0-1 0,0 1 0,0-1 0,0 0 0,0 0 0,0 1 0,0-1 0,0 0 0,0 0 0,0 0 0,0 0 0,1 0 0,-1 0 0,0-1 0,1 1 0,-2-2 0,2 3 0,0-1 0,0 1 0,0 0 0,1 0 0,-1 0 0,0 0 0,0-1 0,0 1 0,0 0 0,0 0 0,0 0 0,0 0 0,0-1 0,0 1 0,0 0 0,1 0 0,-1 0 0,0 0 0,0 0 0,0 0 0,0-1 0,0 1 0,1 0 0,-1 0 0,0 0 0,0 0 0,0 0 0,0 0 0,1 0 0,-1 0 0,0 0 0,0 0 0,0 0 0,0 0 0,1 0 0,-1 0 0,0 0 0,0 0 0,0 0 0,1 0 0,-1 0 0,0 0 0,0 0 0,0 0 0,0 0 0,1 0 0,-1 0 0,0 1 0,0-1 0,0 0 0,0 0 0,0 0 0,1 0 0,-1 0 0,0 0 0,0 1 0,0-1 0,0 0 0,0 0 0,0 0 0,0 0 0,0 0 0,0 1 0,0-1 0,1 0 0,-1 0 0,11 11 0,4 17 0,-12-21 0,1 0 0,0 0 0,0-1 0,0 1 0,1-1 0,-1 0 0,11 9 0,-15-15 0,1 1 0,-1-1 0,0 0 0,1 0 0,-1 0 0,0 1 0,1-1 0,-1 0 0,1 0 0,-1 0 0,0 0 0,1 0 0,-1 0 0,1 0 0,-1 0 0,1 0 0,-1 0 0,0 0 0,1 0 0,-1 0 0,1 0 0,-1-1 0,0 1 0,1 0 0,-1 0 0,1 0 0,-1-1 0,0 1 0,1 0 0,-1 0 0,0-1 0,1 1 0,-1 0 0,0-1 0,0 1 0,1 0 0,-1-1 0,0 1 0,0 0 0,0-1 0,1 1 0,-1 0 0,0-1 0,0 1 0,0-1 0,0 1 0,0-1 0,0 1 0,0 0 0,0-1 0,0 1 0,0-1 0,0 1 0,0-1 0,3-29 0,-3 28 0,-3-257 0,3 567 0,-1-374 0,3-81 0,-2 144 0,1 0 0,-1 0 0,1 0 0,0 0 0,0 1 0,0-1 0,1 0 0,-1 0 0,1 1 0,-1-1 0,4-3 0,-5 6 0,1-1 0,-1 1 0,1-1 0,-1 1 0,0 0 0,1-1 0,-1 1 0,1 0 0,-1-1 0,1 1 0,0 0 0,-1 0 0,1-1 0,-1 1 0,1 0 0,-1 0 0,1 0 0,0 0 0,-1 0 0,1 0 0,-1 0 0,1 0 0,0 0 0,0 1 0,0-1 0,0 1 0,0-1 0,0 1 0,0 0 0,0 0 0,-1-1 0,1 1 0,0 0 0,0 0 0,-1 0 0,1 0 0,-1 0 0,1 0 0,-1 0 0,1 0 0,-1 0 0,1 1 0,3 13 0,-1 0 0,0 0 0,-1 0 0,-1 1 0,0-1 0,-1 0 0,-1 1 0,0-1 0,-1 0 0,-1 0 0,0 0 0,-9 23 0,4-22 0,0-1 0,-1-1 0,-22 27 0,31-41 0,0 0 0,0 1 0,0-1 0,0 0 0,0 0 0,0 0 0,0 0 0,0 0 0,0 0 0,0 0 0,-1 1 0,1-1 0,0 0 0,0 0 0,0 0 0,0 0 0,0 0 0,0 0 0,0 0 0,-1 0 0,1 0 0,0 0 0,0 0 0,0 0 0,0 0 0,0 0 0,0 0 0,-1 0 0,1 0 0,0 0 0,0 0 0,0 0 0,0 0 0,0 0 0,-1 0 0,1 0 0,0 0 0,0 0 0,0 0 0,0 0 0,0 0 0,0 0 0,0 0 0,-1 0 0,1 0 0,0 0 0,0 0 0,0-1 0,0 1 0,0 0 0,0 0 0,0 0 0,0 0 0,0 0 0,-1-1 0,-2-11 0,2-15 0,1 13 0,1 8 0,-1-1 0,0 1 0,0 0 0,-1-1 0,1 1 0,-1 0 0,-1-1 0,1 1 0,-1 0 0,-4-8 0,6 13 0,-1 1 0,1-1 0,-1 1 0,1-1 0,0 1 0,0-1 0,-1 1 0,1-1 0,0 0 0,0 1 0,0-1 0,0 1 0,-1-1 0,1 0 0,0 1 0,0-1 0,0 1 0,0-1 0,0 1 0,1-1 0,-1 0 0,0 1 0,0-1 0,0 1 0,0-1 0,1 1 0,-1-1 0,0 0 0,0 1 0,1-1 0,-1 1 0,0 0 0,1-1 0,-1 1 0,1-1 0,1 0 0,0 0 0,0 0 0,-1 1 0,1-1 0,0 0 0,0 1 0,0 0 0,0-1 0,0 1 0,0 0 0,2 0 0,4 0 0,0 1 0,-1 0 0,1 0 0,-1 0 0,12 5 0,-16-5-41,0 1 0,-1 0-1,0-1 1,1 1-1,-1 0 1,0 0 0,0 0-1,0 1 1,0-1 0,0 0-1,-1 1 1,1-1-1,-1 1 1,0 0 0,1 0-1,-1-1 1,0 1 0,-1 0-1,1 0 1,0 0-1,-1 0 1,0 0 0,1 0-1,-1 0 1,0 0 0,-1 0-1,1-1 1,0 1-1,-1 0 1,0 0 0,0 0-1,-1 3 1,-3 11-6785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1T01:49:15.912"/>
    </inkml:context>
    <inkml:brush xml:id="br0">
      <inkml:brushProperty name="width" value="0.05" units="cm"/>
      <inkml:brushProperty name="height" value="0.05" units="cm"/>
      <inkml:brushProperty name="color" value="#FFFFFF"/>
    </inkml:brush>
  </inkml:definitions>
  <inkml:trace contextRef="#ctx0" brushRef="#br0">376 472 24575,'0'-280'0,"-1"458"0,1-178 0,0-3 0,0 0 0,-1 0 0,1 0 0,-1 0 0,1 1 0,-1-1 0,0 0 0,0 0 0,0 1 0,0-1 0,-1 1 0,1-1 0,-4-3 0,5 6 0,-1 0 0,1 0 0,-1 1 0,1-1 0,-1 0 0,1 1 0,-1-1 0,1 1 0,0-1 0,-1 0 0,1 1 0,0-1 0,-1 1 0,1-1 0,0 1 0,0-1 0,-1 1 0,1-1 0,0 1 0,0-1 0,0 1 0,0-1 0,0 1 0,0 0 0,0-1 0,0 1 0,0-1 0,0 1 0,-3 20 0,3-21 0,0 128 0,-1 12 0,1-138 0,0-1 0,0 1 0,0 0 0,0-1 0,0 1 0,0-1 0,-1 1 0,1-1 0,-1 1 0,1 0 0,-1-1 0,1 0 0,-1 1 0,0-1 0,0 1 0,0-1 0,0 0 0,0 0 0,0 1 0,0-1 0,0 0 0,0 0 0,-1 0 0,1 0 0,0 0 0,-1 0 0,-1 0 0,2-1 0,0 0 0,1 0 0,-1 0 0,0 0 0,0 0 0,1 0 0,-1 0 0,0-1 0,0 1 0,1 0 0,-1 0 0,0-1 0,1 1 0,-1-1 0,1 1 0,-1 0 0,0-1 0,1 1 0,-1-1 0,1 0 0,-1 0 0,-1-1 0,1 0 0,0 0 0,-1-1 0,1 1 0,0 0 0,1-1 0,-1 1 0,0-1 0,0-2 0,0-2 0,1 0 0,0 0 0,0 1 0,1-1 0,0 0 0,0 1 0,0-1 0,1 1 0,0-1 0,1 1 0,3-9 0,-2 8 0,-2 0 0,1-1 0,-1 1 0,0-1 0,0 1 0,-1-1 0,1-10 0,-2 16 0,-1 1 0,1-1 0,-1 0 0,1 0 0,-1 0 0,1 1 0,-1-1 0,0 0 0,0 1 0,0-1 0,0 1 0,0-1 0,0 1 0,-1-1 0,1 1 0,0 0 0,-1 0 0,-2-2 0,-34-20 0,13 9 0,19 9 0,1 1 0,0-1 0,0 0 0,0-1 0,1 1 0,-1-1 0,1 0 0,1 0 0,-1 0 0,1 0 0,0-1 0,1 0 0,-1 1 0,1-1 0,1 0 0,-1 0 0,1 0 0,0 0 0,1 0 0,0 0 0,1-9 0,0 12 0,0-1 0,0 1 0,1 0 0,0 0 0,0 0 0,0 0 0,1 0 0,-1 0 0,1 1 0,0-1 0,0 1 0,0 0 0,0 0 0,1 0 0,3-3 0,8-5 0,-1 1 0,22-12 0,-34 21 0,1 0 0,-1 0 0,0 0 0,0 0 0,0 1 0,0-1 0,1 0 0,-1 1 0,4 0 0,0 4 0,-10 10 0,-5-1 0,0 0 0,-17 17 0,-4 5 0,-40 34 0,70-68 0,0-1 0,0 0 0,0 1 0,0-1 0,-1 0 0,1 1 0,0-1 0,0 0 0,-1 0 0,1 1 0,0-1 0,-1 0 0,1 0 0,0 1 0,-1-1 0,1 0 0,0 0 0,-1 0 0,1 0 0,0 1 0,-1-1 0,1 0 0,-1 0 0,1 0 0,0 0 0,-1 0 0,1 0 0,0 0 0,-1 0 0,1 0 0,-1 0 0,1 0 0,0 0 0,-1-1 0,-4-13 0,5-31 0,0 38 0,0-9 0,1 0 0,1 0 0,0 0 0,0 1 0,2-1 0,0 1 0,10-23 0,-8 24 0,-1-1 0,-1 0 0,0-1 0,-1 1 0,2-22 0,-5 37 0,0 0 0,0-1 0,0 1 0,0 0 0,0 0 0,0 0 0,0 0 0,0-1 0,0 1 0,0 0 0,1 0 0,-1 0 0,0 0 0,0-1 0,0 1 0,0 0 0,0 0 0,0 0 0,0 0 0,0 0 0,0-1 0,1 1 0,-1 0 0,0 0 0,0 0 0,0 0 0,0 0 0,0 0 0,1 0 0,-1-1 0,0 1 0,0 0 0,0 0 0,0 0 0,1 0 0,-1 0 0,0 0 0,0 0 0,0 0 0,0 0 0,1 0 0,-1 0 0,0 0 0,0 0 0,0 0 0,0 0 0,1 0 0,-1 0 0,0 1 0,12 7 0,7 13 0,-10-9 0,-1 1 0,-1 0 0,0 1 0,-1 0 0,0 0 0,-1 0 0,5 25 0,-10-38 0,0 1 0,1-1 0,-1 1 0,0-1 0,0 0 0,0 1 0,-1-1 0,1 1 0,0-1 0,-1 1 0,1-1 0,0 1 0,-1-1 0,0 0 0,1 1 0,-1-1 0,0 0 0,0 0 0,0 1 0,1-1 0,-1 0 0,0 0 0,-2 1 0,0 0 0,0 0 0,0 0 0,0-1 0,0 0 0,0 1 0,0-1 0,0 0 0,0 0 0,0-1 0,-6 2 0,5-2 0,-1 1 0,0-1 0,1 0 0,-1 0 0,0 0 0,0-1 0,1 0 0,-1 1 0,1-2 0,-1 1 0,1 0 0,-1-1 0,1 0 0,0 0 0,-7-5 0,9 5 0,0-1 0,0 1 0,1-1 0,-1 0 0,1 0 0,-1 0 0,1 0 0,0 0 0,0 0 0,1 0 0,-1 0 0,0 0 0,1 0 0,0 0 0,0-6 0,0 8 0,0 0 0,0 0 0,0 0 0,0 0 0,0 0 0,1 0 0,-1 0 0,0 0 0,0 0 0,1 0 0,-1 0 0,1 0 0,-1 0 0,1 0 0,-1 0 0,1 0 0,0 0 0,-1 0 0,1 1 0,0-1 0,0 0 0,0 1 0,0-1 0,-1 0 0,1 1 0,0-1 0,0 1 0,0-1 0,0 1 0,0 0 0,0-1 0,0 1 0,0 0 0,0 0 0,1 0 0,-1 0 0,0 0 0,0 0 0,0 0 0,0 0 0,0 0 0,0 0 0,0 0 0,0 1 0,0-1 0,0 0 0,2 2 0,2 0 0,1 0 0,-1 0 0,0 1 0,0 0 0,0 0 0,0 0 0,0 0 0,-1 1 0,1 0 0,-1 0 0,0 0 0,0 1 0,-1-1 0,1 1 0,-1 0 0,0 0 0,0 0 0,-1 0 0,1 1 0,-1-1 0,-1 1 0,3 7 0,-1 4 0,0 1 0,-2-1 0,0 0 0,-1 1 0,0-1 0,-4 23 0,-4-13 0,1-20 0,1-18 0,6-25 0,0 36 0,0-1 0,0 0 0,0 1 0,0-1 0,0 0 0,0 1 0,0-1 0,0 1 0,0-1 0,0 0 0,0 1 0,1-1 0,-1 0 0,0 1 0,1-1 0,-1 1 0,0-1 0,1 1 0,-1-1 0,0 1 0,1-1 0,-1 1 0,1-1 0,-1 1 0,1 0 0,-1-1 0,1 1 0,-1 0 0,1-1 0,-1 1 0,1 0 0,0-1 0,-1 1 0,1 0 0,-1 0 0,1 0 0,0 0 0,-1 0 0,1 0 0,0 0 0,-1 0 0,1 0 0,0 0 0,-1 0 0,1 0 0,-1 0 0,1 0 0,0 1 0,-1-1 0,1 0 0,-1 0 0,1 1 0,0 0 0,1 0 0,0 1 0,-1 0 0,1 0 0,-1-1 0,1 1 0,-1 0 0,0 1 0,1-1 0,-1 0 0,0 0 0,0 0 0,-1 1 0,1-1 0,0 0 0,-1 4 0,5 39 0,-5-36 0,0-9 0,1 0 0,-1 0 0,0 0 0,0 1 0,0-1 0,0 0 0,0 0 0,0 0 0,0 0 0,0 1 0,0-1 0,0 0 0,0 0 0,0 0 0,0 1 0,0-1 0,0 0 0,-1 0 0,1 0 0,0 0 0,0 0 0,0 1 0,0-1 0,0 0 0,0 0 0,0 0 0,0 0 0,-1 0 0,1 1 0,0-1 0,0 0 0,0 0 0,0 0 0,0 0 0,-1 0 0,1 0 0,0 0 0,0 0 0,0 0 0,0 0 0,-1 0 0,1 0 0,0 0 0,0 0 0,0 0 0,0 0 0,-1 0 0,1 0 0,0 0 0,0 0 0,0 0 0,0 0 0,-1 0 0,1 0 0,0 0 0,0 0 0,0 0 0,-1 0 0,-13-11 0,-13-17 0,23 22 0,0 0 0,1 0 0,0-1 0,0 1 0,0-1 0,1 0 0,0 0 0,0 0 0,0 0 0,1 0 0,0 0 0,1 0 0,0 0 0,0 0 0,1-11 0,0 13 0,0 0 0,1 0 0,0 0 0,0 0 0,0 0 0,0 1 0,0-1 0,1 0 0,0 1 0,0 0 0,0 0 0,1 0 0,0 0 0,-1 1 0,1-1 0,0 1 0,0 0 0,1 0 0,-1 0 0,1 1 0,8-4 0,-8 3 0,-1 0 0,1 0 0,0 0 0,-1-1 0,1 1 0,-1-1 0,0 0 0,0-1 0,-1 1 0,1-1 0,-1 1 0,0-1 0,0 0 0,-1 0 0,3-6 0,3-11 0,0 0 0,6-29 0,-12 42 0,-2 9 0,0 0 0,0-1 0,0 1 0,1 0 0,-1-1 0,0 1 0,0 0 0,0-1 0,0 1 0,0 0 0,0-1 0,0 1 0,0 0 0,1-1 0,-1 1 0,-1 0 0,1-1 0,0 1 0,0 0 0,0-1 0,0 1 0,0 0 0,0-1 0,0 1 0,0 0 0,0-1 0,-1 1 0,1 0 0,0-1 0,0 1 0,0 0 0,-1-1 0,-9 8 0,-9 16 0,-2 8 0,15-24 0,1 1 0,0 0 0,0 0 0,0 0 0,1 1 0,-5 14 0,0 10 0,1 0 0,2 0 0,1 0 0,0 43 0,5-56 0,0-35 0,1-31 0,-1 26 0,0 18 0,0 5 0,0 30 0,0-13 0,0-5 0,-1-6 0,1 0 0,0 0 0,1 1 0,0-1 0,0 0 0,1 0 0,4 12 0,-6-20 0,0-1 0,0 0 0,0 0 0,0 0 0,0 1 0,0-1 0,1 0 0,-1 0 0,0 1 0,0-1 0,0 0 0,0 0 0,0 0 0,0 1 0,1-1 0,-1 0 0,0 0 0,0 0 0,0 0 0,0 1 0,1-1 0,-1 0 0,0 0 0,0 0 0,1 0 0,-1 0 0,0 0 0,0 0 0,0 0 0,1 0 0,-1 0 0,0 1 0,0-1 0,1 0 0,-1 0 0,0 0 0,0-1 0,1 1 0,-1 0 0,0 0 0,8-10 0,3-17 0,-4-2 0,5-36 0,6-22 0,-14 108 0,-2 18 0,-3 90 0,-8-149 0,-2-19 0,6-16 0,3-91 0,3 111 0,0 144 0,-3 116 0,1-210 0,-1 1 0,-1-1 0,-1 1 0,0-1 0,-1 0 0,0 0 0,-1-1 0,-1 0 0,0 0 0,-1 0 0,-16 20 0,24-33 0,-1 0 0,1 0 0,-1-1 0,0 1 0,1 0 0,-1 0 0,0 0 0,0-1 0,0 1 0,1 0 0,-1-1 0,0 1 0,0-1 0,0 1 0,0-1 0,0 1 0,0-1 0,0 0 0,-2 1 0,3-2 0,-1 1 0,1 0 0,0-1 0,-1 1 0,1-1 0,0 1 0,-1-1 0,1 1 0,0 0 0,-1-1 0,1 0 0,0 1 0,0-1 0,0 1 0,0-1 0,-1 1 0,1-1 0,0 1 0,0-1 0,0 1 0,0-1 0,0 0 0,0 1 0,1-2 0,7-41 0,4 17 0,-5 11 0,-1 0 0,8-29 0,-13 42 0,-1-1 0,1 0 0,0 0 0,-1 0 0,0 0 0,0 0 0,0 0 0,0 0 0,0 0 0,-1 0 0,1 0 0,-1 0 0,0 0 0,0 1 0,0-1 0,0 0 0,0 0 0,-1 1 0,1-1 0,-1 1 0,-2-4 0,4 6 0,0 1 0,1-1 0,-1 1 0,0-1 0,0 1 0,0 0 0,0-1 0,1 1 0,-1-1 0,0 1 0,0-1 0,0 1 0,0-1 0,0 1 0,0 0 0,-1-1 0,1 1 0,0-1 0,0 1 0,0-1 0,0 1 0,-1-1 0,1 1 0,0-1 0,0 1 0,-1-1 0,1 1 0,0-1 0,-1 1 0,1-1 0,-1 0 0,1 1 0,-1-1 0,1 0 0,0 1 0,-1-1 0,1 0 0,-1 0 0,1 1 0,-1-1 0,0 0 0,1 0 0,-1 0 0,1 0 0,-1 1 0,1-1 0,-1 0 0,1 0 0,-1 0 0,0 0 0,1-1 0,-1 1 0,1 0 0,-1 0 0,1 0 0,-1 0 0,1 0 0,-1-1 0,1 1 0,-1 0 0,1-1 0,-1 1 0,1 0 0,-1-1 0,0 1 0,6 7 0,-1 1 0,0 0 0,0 0 0,-1 0 0,0 0 0,0 1 0,-1-1 0,1 15 0,-2-23 0,-1 1 0,0-1 0,0 0 0,0 1 0,0-1 0,0 0 0,0 1 0,0-1 0,0 0 0,0 1 0,0-1 0,0 0 0,0 1 0,-1-1 0,1 0 0,0 1 0,0-1 0,0 0 0,0 1 0,0-1 0,-1 0 0,1 0 0,0 1 0,0-1 0,-1 0 0,1 0 0,0 1 0,0-1 0,-1 0 0,1 0 0,0 0 0,-1 0 0,1 1 0,0-1 0,-1 0 0,1 0 0,0 0 0,-1 0 0,1 0 0,0 0 0,-1 0 0,1 0 0,0 0 0,-1 0 0,1 0 0,0 0 0,-1 0 0,1 0 0,0 0 0,-1 0 0,1 0 0,0 0 0,-1-1 0,1 1 0,0 0 0,0 0 0,-1 0 0,1-1 0,0 1 0,-1 0 0,-23-17 0,16 11 0,-14-10 0,1-1 0,1 0 0,0-2 0,-25-32 0,42 48 0,0 0 0,1 0 0,0-1 0,-1 1 0,1-1 0,0 0 0,0 1 0,1-1 0,-1 0 0,1 0 0,0 0 0,0 0 0,1-1 0,-1 1 0,1 0 0,0 0 0,0 0 0,0 0 0,0-1 0,2-4 0,-1 6 0,0-1 0,1 1 0,-1 0 0,1 0 0,0 0 0,0 0 0,0 0 0,1 1 0,-1-1 0,0 1 0,1-1 0,0 1 0,0 0 0,0 0 0,0 0 0,0 0 0,0 1 0,0-1 0,0 1 0,1 0 0,-1 0 0,0 0 0,1 0 0,5 0 0,-5 0 0,1 0 0,0 0 0,-1 1 0,1 0 0,0 0 0,0 0 0,-1 0 0,1 1 0,0 0 0,0 0 0,-1 0 0,1 0 0,-1 1 0,1 0 0,6 3 0,-7-1 0,0-1 0,-1 0 0,1 1 0,-1-1 0,0 1 0,0 0 0,0 0 0,-1 0 0,1 1 0,-1-1 0,0 1 0,0-1 0,-1 1 0,1 0 0,0 6 0,3 19 0,-1-1 0,-2 1 0,-2 0 0,-3 37 0,1 4 0,2-67 0,0 0 0,0 0 0,0 0 0,-1-1 0,1 1 0,-1 0 0,0 0 0,0-1 0,0 1 0,-1 0 0,1-1 0,-1 0 0,0 1 0,-3 4 0,2-5 0,0-1 0,1 0 0,-1 0 0,0 0 0,0 0 0,0-1 0,0 1 0,-1-1 0,1 0 0,0 0 0,-1 0 0,1 0 0,0 0 0,-1-1 0,1 0 0,-4 0 0,-13 2 0,33-4 0,34-1 0,-42 3 0,1 0 0,-1-1 0,0 1 0,1-1 0,-1 0 0,1 0 0,-1-1 0,0 0 0,0 1 0,0-2 0,0 1 0,0-1 0,5-3 0,-17 12 0,-1 0 0,-1-1 0,1 0 0,-1 0 0,0-1 0,0 0 0,0-1 0,0 1 0,-19 2 0,16-4 0,0 1 0,1 0 0,0 1 0,0 0 0,0 0 0,-17 11 0,-24 9 0,51-24 0,0 1 0,0-1 0,1 0 0,-1 1 0,0-1 0,0 0 0,0 1 0,0-1 0,1 0 0,-1 0 0,0 0 0,0 0 0,0 0 0,0 0 0,0 0 0,1 0 0,-1 0 0,0 0 0,0 0 0,0-1 0,-1 1 0,2-1 0,0 0 0,0 1 0,0-1 0,0 0 0,0 1 0,0-1 0,0 0 0,0 1 0,1-1 0,-1 0 0,0 1 0,0-1 0,1 1 0,-1-1 0,0 1 0,0-1 0,1 0 0,-1 1 0,1-1 0,0 0 0,28-30 0,-21 24 0,1 1 0,0 0 0,0 0 0,10-4 0,-10 6 0,-1-1 0,1 0 0,-1 0 0,-1 0 0,14-13 0,-8 4 0,-8 8 0,1-1 0,-1 1 0,2 1 0,-1-1 0,1 1 0,0 0 0,11-7 0,-18 13 0,0-1 0,0 0 0,0 0 0,0 0 0,0 0 0,0 0 0,0 0 0,0 0 0,0 0 0,0 0 0,0 0 0,0 0 0,0 0 0,0 0 0,0 0 0,0 0 0,0 1 0,0-1 0,0 0 0,0 0 0,1 0 0,-1 0 0,0 0 0,0 0 0,0 0 0,0 0 0,0 0 0,0 0 0,0 0 0,0 0 0,0 0 0,0 0 0,0 0 0,0 0 0,0 0 0,0 0 0,0 0 0,0 0 0,0 0 0,0 0 0,1 0 0,-1 0 0,0 0 0,0 0 0,0 0 0,0 0 0,0 0 0,0 0 0,0 0 0,0 0 0,0 0 0,0 0 0,0 0 0,0 0 0,0 0 0,-6 9 0,-12 8 0,-80 47 0,71-48 0,21-13 0,-1 0 0,1-1 0,-1 1 0,-12 2 0,13-4 0,1 1 0,-1-1 0,0 1 0,1 0 0,0 1 0,0-1 0,-7 5 0,10-5 0,-23 15 0,24-17 0,1 1 0,-1 0 0,0-1 0,0 1 0,1-1 0,-1 0 0,0 1 0,0-1 0,0 0 0,0 1 0,1-1 0,-1 0 0,0 0 0,0 0 0,0 0 0,0 0 0,0 0 0,0 0 0,0 0 0,1 0 0,-1 0 0,0 0 0,0 0 0,0-1 0,-1 0 0,21-4 0,-15 4 0,14-1 0,-1-1 0,1-1 0,-1 0 0,0-1 0,33-15 0,-39 15 0,0 1 0,0 1 0,0 0 0,0 0 0,1 1 0,-1 1 0,17-1 0,-17 2 0,1-1 0,-1 0 0,0-1 0,0 0 0,0 0 0,-1-1 0,1-1 0,13-6 0,16-15 0,-2-2 0,38-34 0,-21 17 0,-15 6 0,-37 36 0,-1-1 0,0 1 0,0-1 0,0 1 0,0-1 0,0 0 0,-1 0 0,1 0 0,-1 0 0,0 0 0,0 0 0,0 0 0,0 0 0,0-4 0,-1 6 0,-1-1 0,1 1 0,-1 0 0,1 0 0,-1 0 0,0 0 0,0-1 0,1 1 0,-1 0 0,0 0 0,0 0 0,0 1 0,0-1 0,0 0 0,0 0 0,0 0 0,-1 1 0,1-1 0,0 1 0,0-1 0,-1 1 0,1-1 0,0 1 0,0 0 0,-1 0 0,1-1 0,0 1 0,-3 0 0,-44-2 0,41 2 0,-30 0 0,0 2 0,1 1 0,-56 12 0,87-14 0,0 0 0,0 0 0,0 0 0,0 0 0,0-1 0,-1 0 0,1 0 0,-9-2 0,12 2 0,-1-1 0,1 0 0,-1 0 0,1-1 0,0 1 0,-1 0 0,1-1 0,0 1 0,0-1 0,0 0 0,1 0 0,-1 0 0,0 0 0,1 0 0,-1 0 0,1 0 0,-1 0 0,0-3 0,1 65 0,0 86 0,5 56 0,8-132 0,-7-51 0,-2 1 0,2 27 0,-4 31-1365,-1-56-5461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1T01:50:23.541"/>
    </inkml:context>
    <inkml:brush xml:id="br0">
      <inkml:brushProperty name="width" value="0.05" units="cm"/>
      <inkml:brushProperty name="height" value="0.05" units="cm"/>
      <inkml:brushProperty name="color" value="#FFFFFF"/>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1T01:50:27.443"/>
    </inkml:context>
    <inkml:brush xml:id="br0">
      <inkml:brushProperty name="width" value="0.05" units="cm"/>
      <inkml:brushProperty name="height" value="0.05" units="cm"/>
      <inkml:brushProperty name="color" value="#FFFFFF"/>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1T01:50:28.784"/>
    </inkml:context>
    <inkml:brush xml:id="br0">
      <inkml:brushProperty name="width" value="0.05" units="cm"/>
      <inkml:brushProperty name="height" value="0.05" units="cm"/>
      <inkml:brushProperty name="color" value="#FFFFFF"/>
    </inkml:brush>
  </inkml:definitions>
  <inkml:trace contextRef="#ctx0" brushRef="#br0">0 0 24575,'0'0'0,"0"0"0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1T01:50:29.127"/>
    </inkml:context>
    <inkml:brush xml:id="br0">
      <inkml:brushProperty name="width" value="0.05" units="cm"/>
      <inkml:brushProperty name="height" value="0.05" units="cm"/>
      <inkml:brushProperty name="color" value="#FFFFFF"/>
    </inkml:brush>
  </inkml:definitions>
  <inkml:trace contextRef="#ctx0" brushRef="#br0">1 1 24575,'0'0'0,"0"0"0,0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1T02:38:50.207"/>
    </inkml:context>
    <inkml:brush xml:id="br0">
      <inkml:brushProperty name="width" value="0.05" units="cm"/>
      <inkml:brushProperty name="height" value="0.05" units="cm"/>
      <inkml:brushProperty name="color" value="#FFFFFF"/>
    </inkml:brush>
  </inkml:definitions>
  <inkml:trace contextRef="#ctx0" brushRef="#br0">1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1T02:38:53.186"/>
    </inkml:context>
    <inkml:brush xml:id="br0">
      <inkml:brushProperty name="width" value="0.05" units="cm"/>
      <inkml:brushProperty name="height" value="0.05" units="cm"/>
      <inkml:brushProperty name="color" value="#FFFFFF"/>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7470E3-C041-40AE-AEC1-4A45B893018B}" type="datetimeFigureOut">
              <a:rPr lang="en-AU" smtClean="0"/>
              <a:t>6/03/2023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5C8DE-7493-46AA-9C01-34304AB4F968}" type="slidenum">
              <a:rPr lang="en-AU" smtClean="0"/>
              <a:t>‹#›</a:t>
            </a:fld>
            <a:endParaRPr lang="en-AU"/>
          </a:p>
        </p:txBody>
      </p:sp>
    </p:spTree>
    <p:extLst>
      <p:ext uri="{BB962C8B-B14F-4D97-AF65-F5344CB8AC3E}">
        <p14:creationId xmlns:p14="http://schemas.microsoft.com/office/powerpoint/2010/main" val="1319098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9E5C8DE-7493-46AA-9C01-34304AB4F968}" type="slidenum">
              <a:rPr lang="en-AU" smtClean="0"/>
              <a:t>1</a:t>
            </a:fld>
            <a:endParaRPr lang="en-AU"/>
          </a:p>
        </p:txBody>
      </p:sp>
    </p:spTree>
    <p:extLst>
      <p:ext uri="{BB962C8B-B14F-4D97-AF65-F5344CB8AC3E}">
        <p14:creationId xmlns:p14="http://schemas.microsoft.com/office/powerpoint/2010/main" val="817038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9E5C8DE-7493-46AA-9C01-34304AB4F968}" type="slidenum">
              <a:rPr lang="en-AU" smtClean="0"/>
              <a:t>2</a:t>
            </a:fld>
            <a:endParaRPr lang="en-AU"/>
          </a:p>
        </p:txBody>
      </p:sp>
    </p:spTree>
    <p:extLst>
      <p:ext uri="{BB962C8B-B14F-4D97-AF65-F5344CB8AC3E}">
        <p14:creationId xmlns:p14="http://schemas.microsoft.com/office/powerpoint/2010/main" val="2416611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9E5C8DE-7493-46AA-9C01-34304AB4F968}" type="slidenum">
              <a:rPr lang="en-AU" smtClean="0"/>
              <a:t>3</a:t>
            </a:fld>
            <a:endParaRPr lang="en-AU"/>
          </a:p>
        </p:txBody>
      </p:sp>
    </p:spTree>
    <p:extLst>
      <p:ext uri="{BB962C8B-B14F-4D97-AF65-F5344CB8AC3E}">
        <p14:creationId xmlns:p14="http://schemas.microsoft.com/office/powerpoint/2010/main" val="550145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7F29F-7996-4FCD-88F1-FAA245FD89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EB4D90F9-BF8A-4177-AB28-95345CFE50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A1F9E53-3141-45F0-A2E7-42F009557C3D}"/>
              </a:ext>
            </a:extLst>
          </p:cNvPr>
          <p:cNvSpPr>
            <a:spLocks noGrp="1"/>
          </p:cNvSpPr>
          <p:nvPr>
            <p:ph type="dt" sz="half" idx="10"/>
          </p:nvPr>
        </p:nvSpPr>
        <p:spPr/>
        <p:txBody>
          <a:bodyPr/>
          <a:lstStyle/>
          <a:p>
            <a:fld id="{86624CD1-B73B-468E-BD36-EAB749C16ECE}" type="datetime1">
              <a:rPr lang="en-AU" smtClean="0"/>
              <a:t>6/03/2023</a:t>
            </a:fld>
            <a:endParaRPr lang="en-AU"/>
          </a:p>
        </p:txBody>
      </p:sp>
      <p:sp>
        <p:nvSpPr>
          <p:cNvPr id="5" name="Footer Placeholder 4">
            <a:extLst>
              <a:ext uri="{FF2B5EF4-FFF2-40B4-BE49-F238E27FC236}">
                <a16:creationId xmlns:a16="http://schemas.microsoft.com/office/drawing/2014/main" id="{8F49DBF5-5991-4628-B370-FA9E7D914CD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CF9448F-3CA8-414E-82F1-D99F50887D7C}"/>
              </a:ext>
            </a:extLst>
          </p:cNvPr>
          <p:cNvSpPr>
            <a:spLocks noGrp="1"/>
          </p:cNvSpPr>
          <p:nvPr>
            <p:ph type="sldNum" sz="quarter" idx="12"/>
          </p:nvPr>
        </p:nvSpPr>
        <p:spPr/>
        <p:txBody>
          <a:bodyPr/>
          <a:lstStyle/>
          <a:p>
            <a:fld id="{E3A9EEC4-7ED4-4935-B663-6287D3B71EB4}" type="slidenum">
              <a:rPr lang="en-AU" smtClean="0"/>
              <a:t>‹#›</a:t>
            </a:fld>
            <a:endParaRPr lang="en-AU"/>
          </a:p>
        </p:txBody>
      </p:sp>
    </p:spTree>
    <p:extLst>
      <p:ext uri="{BB962C8B-B14F-4D97-AF65-F5344CB8AC3E}">
        <p14:creationId xmlns:p14="http://schemas.microsoft.com/office/powerpoint/2010/main" val="4278350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7F7F3-89D2-4D7C-9FD2-3A85DD5F410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71425C0-AE9F-453C-B111-2EF0788375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37DE919-C238-452F-AED0-E16377A0F3BB}"/>
              </a:ext>
            </a:extLst>
          </p:cNvPr>
          <p:cNvSpPr>
            <a:spLocks noGrp="1"/>
          </p:cNvSpPr>
          <p:nvPr>
            <p:ph type="dt" sz="half" idx="10"/>
          </p:nvPr>
        </p:nvSpPr>
        <p:spPr/>
        <p:txBody>
          <a:bodyPr/>
          <a:lstStyle/>
          <a:p>
            <a:fld id="{36C752F6-7AD7-485A-A97F-2936171292FB}" type="datetime1">
              <a:rPr lang="en-AU" smtClean="0"/>
              <a:t>6/03/2023</a:t>
            </a:fld>
            <a:endParaRPr lang="en-AU"/>
          </a:p>
        </p:txBody>
      </p:sp>
      <p:sp>
        <p:nvSpPr>
          <p:cNvPr id="5" name="Footer Placeholder 4">
            <a:extLst>
              <a:ext uri="{FF2B5EF4-FFF2-40B4-BE49-F238E27FC236}">
                <a16:creationId xmlns:a16="http://schemas.microsoft.com/office/drawing/2014/main" id="{D6AB9CD1-4361-48AB-ADDE-91DD2208A74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8CA78BD-1063-420A-BCEF-F89F50506249}"/>
              </a:ext>
            </a:extLst>
          </p:cNvPr>
          <p:cNvSpPr>
            <a:spLocks noGrp="1"/>
          </p:cNvSpPr>
          <p:nvPr>
            <p:ph type="sldNum" sz="quarter" idx="12"/>
          </p:nvPr>
        </p:nvSpPr>
        <p:spPr/>
        <p:txBody>
          <a:bodyPr/>
          <a:lstStyle/>
          <a:p>
            <a:fld id="{E3A9EEC4-7ED4-4935-B663-6287D3B71EB4}" type="slidenum">
              <a:rPr lang="en-AU" smtClean="0"/>
              <a:t>‹#›</a:t>
            </a:fld>
            <a:endParaRPr lang="en-AU"/>
          </a:p>
        </p:txBody>
      </p:sp>
    </p:spTree>
    <p:extLst>
      <p:ext uri="{BB962C8B-B14F-4D97-AF65-F5344CB8AC3E}">
        <p14:creationId xmlns:p14="http://schemas.microsoft.com/office/powerpoint/2010/main" val="907012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7E77E-ACA5-4873-91C2-96920232D2A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FDFC224-094C-49C1-948A-2FCF1A2227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ADB2993-5B37-442C-9CDE-2A89BD7B3CFB}"/>
              </a:ext>
            </a:extLst>
          </p:cNvPr>
          <p:cNvSpPr>
            <a:spLocks noGrp="1"/>
          </p:cNvSpPr>
          <p:nvPr>
            <p:ph type="dt" sz="half" idx="10"/>
          </p:nvPr>
        </p:nvSpPr>
        <p:spPr/>
        <p:txBody>
          <a:bodyPr/>
          <a:lstStyle/>
          <a:p>
            <a:fld id="{3B0B59B7-568A-45D4-BE8F-879D7FB7029F}" type="datetime1">
              <a:rPr lang="en-AU" smtClean="0"/>
              <a:t>6/03/2023</a:t>
            </a:fld>
            <a:endParaRPr lang="en-AU"/>
          </a:p>
        </p:txBody>
      </p:sp>
      <p:sp>
        <p:nvSpPr>
          <p:cNvPr id="5" name="Footer Placeholder 4">
            <a:extLst>
              <a:ext uri="{FF2B5EF4-FFF2-40B4-BE49-F238E27FC236}">
                <a16:creationId xmlns:a16="http://schemas.microsoft.com/office/drawing/2014/main" id="{C6120809-0C09-4ED7-AAF6-AEF2E9980CA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484BA74-7D2D-466A-A5F4-34C8649095BC}"/>
              </a:ext>
            </a:extLst>
          </p:cNvPr>
          <p:cNvSpPr>
            <a:spLocks noGrp="1"/>
          </p:cNvSpPr>
          <p:nvPr>
            <p:ph type="sldNum" sz="quarter" idx="12"/>
          </p:nvPr>
        </p:nvSpPr>
        <p:spPr/>
        <p:txBody>
          <a:bodyPr/>
          <a:lstStyle/>
          <a:p>
            <a:fld id="{E3A9EEC4-7ED4-4935-B663-6287D3B71EB4}" type="slidenum">
              <a:rPr lang="en-AU" smtClean="0"/>
              <a:t>‹#›</a:t>
            </a:fld>
            <a:endParaRPr lang="en-AU"/>
          </a:p>
        </p:txBody>
      </p:sp>
    </p:spTree>
    <p:extLst>
      <p:ext uri="{BB962C8B-B14F-4D97-AF65-F5344CB8AC3E}">
        <p14:creationId xmlns:p14="http://schemas.microsoft.com/office/powerpoint/2010/main" val="2674185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DCB87-D98F-4A7F-BE43-6C7EF14BFAA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6A33B39-CDEF-4CD8-9CFE-D50A417D13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486F376-7DE0-4159-850B-93D093AA6729}"/>
              </a:ext>
            </a:extLst>
          </p:cNvPr>
          <p:cNvSpPr>
            <a:spLocks noGrp="1"/>
          </p:cNvSpPr>
          <p:nvPr>
            <p:ph type="dt" sz="half" idx="10"/>
          </p:nvPr>
        </p:nvSpPr>
        <p:spPr/>
        <p:txBody>
          <a:bodyPr/>
          <a:lstStyle/>
          <a:p>
            <a:fld id="{2AD40755-1A61-492D-A600-6A0653EF4334}" type="datetime1">
              <a:rPr lang="en-AU" smtClean="0"/>
              <a:t>6/03/2023</a:t>
            </a:fld>
            <a:endParaRPr lang="en-AU"/>
          </a:p>
        </p:txBody>
      </p:sp>
      <p:sp>
        <p:nvSpPr>
          <p:cNvPr id="5" name="Footer Placeholder 4">
            <a:extLst>
              <a:ext uri="{FF2B5EF4-FFF2-40B4-BE49-F238E27FC236}">
                <a16:creationId xmlns:a16="http://schemas.microsoft.com/office/drawing/2014/main" id="{91915B66-7D3C-41A3-85F9-AD4DCDB935D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2D008B0-F573-40FC-91C0-6FED197F84F2}"/>
              </a:ext>
            </a:extLst>
          </p:cNvPr>
          <p:cNvSpPr>
            <a:spLocks noGrp="1"/>
          </p:cNvSpPr>
          <p:nvPr>
            <p:ph type="sldNum" sz="quarter" idx="12"/>
          </p:nvPr>
        </p:nvSpPr>
        <p:spPr/>
        <p:txBody>
          <a:bodyPr/>
          <a:lstStyle/>
          <a:p>
            <a:fld id="{E3A9EEC4-7ED4-4935-B663-6287D3B71EB4}" type="slidenum">
              <a:rPr lang="en-AU" smtClean="0"/>
              <a:t>‹#›</a:t>
            </a:fld>
            <a:endParaRPr lang="en-AU"/>
          </a:p>
        </p:txBody>
      </p:sp>
    </p:spTree>
    <p:extLst>
      <p:ext uri="{BB962C8B-B14F-4D97-AF65-F5344CB8AC3E}">
        <p14:creationId xmlns:p14="http://schemas.microsoft.com/office/powerpoint/2010/main" val="1704555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FF60-34EC-456F-BCC1-71B5A8BBC4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09E90A5-E3BB-414F-8D9C-84D7775519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9322B0-D393-4906-A6FA-E14344ACA1B8}"/>
              </a:ext>
            </a:extLst>
          </p:cNvPr>
          <p:cNvSpPr>
            <a:spLocks noGrp="1"/>
          </p:cNvSpPr>
          <p:nvPr>
            <p:ph type="dt" sz="half" idx="10"/>
          </p:nvPr>
        </p:nvSpPr>
        <p:spPr/>
        <p:txBody>
          <a:bodyPr/>
          <a:lstStyle/>
          <a:p>
            <a:fld id="{B7D31643-0E90-4085-B336-4857CAECDE31}" type="datetime1">
              <a:rPr lang="en-AU" smtClean="0"/>
              <a:t>6/03/2023</a:t>
            </a:fld>
            <a:endParaRPr lang="en-AU"/>
          </a:p>
        </p:txBody>
      </p:sp>
      <p:sp>
        <p:nvSpPr>
          <p:cNvPr id="5" name="Footer Placeholder 4">
            <a:extLst>
              <a:ext uri="{FF2B5EF4-FFF2-40B4-BE49-F238E27FC236}">
                <a16:creationId xmlns:a16="http://schemas.microsoft.com/office/drawing/2014/main" id="{87D7AEA6-8085-4C02-B10C-072CF775A68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353579F-887C-427C-88C9-03E43F7635F6}"/>
              </a:ext>
            </a:extLst>
          </p:cNvPr>
          <p:cNvSpPr>
            <a:spLocks noGrp="1"/>
          </p:cNvSpPr>
          <p:nvPr>
            <p:ph type="sldNum" sz="quarter" idx="12"/>
          </p:nvPr>
        </p:nvSpPr>
        <p:spPr/>
        <p:txBody>
          <a:bodyPr/>
          <a:lstStyle/>
          <a:p>
            <a:fld id="{E3A9EEC4-7ED4-4935-B663-6287D3B71EB4}" type="slidenum">
              <a:rPr lang="en-AU" smtClean="0"/>
              <a:t>‹#›</a:t>
            </a:fld>
            <a:endParaRPr lang="en-AU"/>
          </a:p>
        </p:txBody>
      </p:sp>
    </p:spTree>
    <p:extLst>
      <p:ext uri="{BB962C8B-B14F-4D97-AF65-F5344CB8AC3E}">
        <p14:creationId xmlns:p14="http://schemas.microsoft.com/office/powerpoint/2010/main" val="2664217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F90AC-9A9A-438D-90B3-26FAD3A2143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802C5F2-CB6A-48BD-9664-E8136C1D52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99FDFCA-8C04-4CD5-8A7F-024045A870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016452DF-237C-4D6C-86F5-CE9FDDC30EA8}"/>
              </a:ext>
            </a:extLst>
          </p:cNvPr>
          <p:cNvSpPr>
            <a:spLocks noGrp="1"/>
          </p:cNvSpPr>
          <p:nvPr>
            <p:ph type="dt" sz="half" idx="10"/>
          </p:nvPr>
        </p:nvSpPr>
        <p:spPr/>
        <p:txBody>
          <a:bodyPr/>
          <a:lstStyle/>
          <a:p>
            <a:fld id="{BEBF6DD4-D268-4B2B-824E-D632CA41B4F7}" type="datetime1">
              <a:rPr lang="en-AU" smtClean="0"/>
              <a:t>6/03/2023</a:t>
            </a:fld>
            <a:endParaRPr lang="en-AU"/>
          </a:p>
        </p:txBody>
      </p:sp>
      <p:sp>
        <p:nvSpPr>
          <p:cNvPr id="6" name="Footer Placeholder 5">
            <a:extLst>
              <a:ext uri="{FF2B5EF4-FFF2-40B4-BE49-F238E27FC236}">
                <a16:creationId xmlns:a16="http://schemas.microsoft.com/office/drawing/2014/main" id="{041D911D-73BB-4ED4-815D-872A22D432E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244C452-18F1-43DF-82B6-5F7D6F4C4E99}"/>
              </a:ext>
            </a:extLst>
          </p:cNvPr>
          <p:cNvSpPr>
            <a:spLocks noGrp="1"/>
          </p:cNvSpPr>
          <p:nvPr>
            <p:ph type="sldNum" sz="quarter" idx="12"/>
          </p:nvPr>
        </p:nvSpPr>
        <p:spPr/>
        <p:txBody>
          <a:bodyPr/>
          <a:lstStyle/>
          <a:p>
            <a:fld id="{E3A9EEC4-7ED4-4935-B663-6287D3B71EB4}" type="slidenum">
              <a:rPr lang="en-AU" smtClean="0"/>
              <a:t>‹#›</a:t>
            </a:fld>
            <a:endParaRPr lang="en-AU"/>
          </a:p>
        </p:txBody>
      </p:sp>
    </p:spTree>
    <p:extLst>
      <p:ext uri="{BB962C8B-B14F-4D97-AF65-F5344CB8AC3E}">
        <p14:creationId xmlns:p14="http://schemas.microsoft.com/office/powerpoint/2010/main" val="2389350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D7B1A-D85D-4366-921C-D38ECC6BC087}"/>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C7CB2B9-AA26-4FBB-97F3-7A9569E164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1768C0-6ACC-4EC9-A023-92A2D83DEF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E11DF1C-058D-4CCC-A13E-B6073AA7D9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09FDA8-C083-4780-A1E6-B5DC9F6EE6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933F9C5-F676-417D-8CAC-0410659F3200}"/>
              </a:ext>
            </a:extLst>
          </p:cNvPr>
          <p:cNvSpPr>
            <a:spLocks noGrp="1"/>
          </p:cNvSpPr>
          <p:nvPr>
            <p:ph type="dt" sz="half" idx="10"/>
          </p:nvPr>
        </p:nvSpPr>
        <p:spPr/>
        <p:txBody>
          <a:bodyPr/>
          <a:lstStyle/>
          <a:p>
            <a:fld id="{F6F3B614-16AF-4C44-9F7A-0F81CF031D32}" type="datetime1">
              <a:rPr lang="en-AU" smtClean="0"/>
              <a:t>6/03/2023</a:t>
            </a:fld>
            <a:endParaRPr lang="en-AU"/>
          </a:p>
        </p:txBody>
      </p:sp>
      <p:sp>
        <p:nvSpPr>
          <p:cNvPr id="8" name="Footer Placeholder 7">
            <a:extLst>
              <a:ext uri="{FF2B5EF4-FFF2-40B4-BE49-F238E27FC236}">
                <a16:creationId xmlns:a16="http://schemas.microsoft.com/office/drawing/2014/main" id="{C54E977C-DB4A-4ED7-894B-7FA9B89B10B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E33825E-60F1-4E2B-A655-20E5323B1B33}"/>
              </a:ext>
            </a:extLst>
          </p:cNvPr>
          <p:cNvSpPr>
            <a:spLocks noGrp="1"/>
          </p:cNvSpPr>
          <p:nvPr>
            <p:ph type="sldNum" sz="quarter" idx="12"/>
          </p:nvPr>
        </p:nvSpPr>
        <p:spPr/>
        <p:txBody>
          <a:bodyPr/>
          <a:lstStyle/>
          <a:p>
            <a:fld id="{E3A9EEC4-7ED4-4935-B663-6287D3B71EB4}" type="slidenum">
              <a:rPr lang="en-AU" smtClean="0"/>
              <a:t>‹#›</a:t>
            </a:fld>
            <a:endParaRPr lang="en-AU"/>
          </a:p>
        </p:txBody>
      </p:sp>
    </p:spTree>
    <p:extLst>
      <p:ext uri="{BB962C8B-B14F-4D97-AF65-F5344CB8AC3E}">
        <p14:creationId xmlns:p14="http://schemas.microsoft.com/office/powerpoint/2010/main" val="1166760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E575D-0C5D-44DD-9947-4D77A48FA07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FB5041E-A571-4EF6-A4F5-91D7D48A2153}"/>
              </a:ext>
            </a:extLst>
          </p:cNvPr>
          <p:cNvSpPr>
            <a:spLocks noGrp="1"/>
          </p:cNvSpPr>
          <p:nvPr>
            <p:ph type="dt" sz="half" idx="10"/>
          </p:nvPr>
        </p:nvSpPr>
        <p:spPr/>
        <p:txBody>
          <a:bodyPr/>
          <a:lstStyle/>
          <a:p>
            <a:fld id="{2E0C22B3-50EE-413B-9E4A-F88F9FE3499F}" type="datetime1">
              <a:rPr lang="en-AU" smtClean="0"/>
              <a:t>6/03/2023</a:t>
            </a:fld>
            <a:endParaRPr lang="en-AU"/>
          </a:p>
        </p:txBody>
      </p:sp>
      <p:sp>
        <p:nvSpPr>
          <p:cNvPr id="4" name="Footer Placeholder 3">
            <a:extLst>
              <a:ext uri="{FF2B5EF4-FFF2-40B4-BE49-F238E27FC236}">
                <a16:creationId xmlns:a16="http://schemas.microsoft.com/office/drawing/2014/main" id="{6B5BEF81-15AA-407A-AB6F-5C66D6EB0FC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96D25E3-6DB9-43E1-9E1F-854A9CDE7394}"/>
              </a:ext>
            </a:extLst>
          </p:cNvPr>
          <p:cNvSpPr>
            <a:spLocks noGrp="1"/>
          </p:cNvSpPr>
          <p:nvPr>
            <p:ph type="sldNum" sz="quarter" idx="12"/>
          </p:nvPr>
        </p:nvSpPr>
        <p:spPr/>
        <p:txBody>
          <a:bodyPr/>
          <a:lstStyle/>
          <a:p>
            <a:fld id="{E3A9EEC4-7ED4-4935-B663-6287D3B71EB4}" type="slidenum">
              <a:rPr lang="en-AU" smtClean="0"/>
              <a:t>‹#›</a:t>
            </a:fld>
            <a:endParaRPr lang="en-AU"/>
          </a:p>
        </p:txBody>
      </p:sp>
    </p:spTree>
    <p:extLst>
      <p:ext uri="{BB962C8B-B14F-4D97-AF65-F5344CB8AC3E}">
        <p14:creationId xmlns:p14="http://schemas.microsoft.com/office/powerpoint/2010/main" val="295552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D87D6-7936-4945-A009-A6219AEF5849}"/>
              </a:ext>
            </a:extLst>
          </p:cNvPr>
          <p:cNvSpPr>
            <a:spLocks noGrp="1"/>
          </p:cNvSpPr>
          <p:nvPr>
            <p:ph type="dt" sz="half" idx="10"/>
          </p:nvPr>
        </p:nvSpPr>
        <p:spPr/>
        <p:txBody>
          <a:bodyPr/>
          <a:lstStyle/>
          <a:p>
            <a:fld id="{72EB181A-3ACB-4A31-8C43-255E78C722D3}" type="datetime1">
              <a:rPr lang="en-AU" smtClean="0"/>
              <a:t>6/03/2023</a:t>
            </a:fld>
            <a:endParaRPr lang="en-AU"/>
          </a:p>
        </p:txBody>
      </p:sp>
      <p:sp>
        <p:nvSpPr>
          <p:cNvPr id="3" name="Footer Placeholder 2">
            <a:extLst>
              <a:ext uri="{FF2B5EF4-FFF2-40B4-BE49-F238E27FC236}">
                <a16:creationId xmlns:a16="http://schemas.microsoft.com/office/drawing/2014/main" id="{9D89DCF4-755B-4E99-8C83-C6647E4B2B7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6493584-63A9-4AAD-A01C-01ADE2A1439E}"/>
              </a:ext>
            </a:extLst>
          </p:cNvPr>
          <p:cNvSpPr>
            <a:spLocks noGrp="1"/>
          </p:cNvSpPr>
          <p:nvPr>
            <p:ph type="sldNum" sz="quarter" idx="12"/>
          </p:nvPr>
        </p:nvSpPr>
        <p:spPr/>
        <p:txBody>
          <a:bodyPr/>
          <a:lstStyle/>
          <a:p>
            <a:fld id="{E3A9EEC4-7ED4-4935-B663-6287D3B71EB4}" type="slidenum">
              <a:rPr lang="en-AU" smtClean="0"/>
              <a:t>‹#›</a:t>
            </a:fld>
            <a:endParaRPr lang="en-AU"/>
          </a:p>
        </p:txBody>
      </p:sp>
    </p:spTree>
    <p:extLst>
      <p:ext uri="{BB962C8B-B14F-4D97-AF65-F5344CB8AC3E}">
        <p14:creationId xmlns:p14="http://schemas.microsoft.com/office/powerpoint/2010/main" val="2078437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85B25-9901-4814-ADD6-898873F2E2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D661779-D567-4B64-88E2-5C2406EE72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9433319-B78C-48AE-967C-58E6038F1C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2246E1-7774-4F0F-9578-11F5658C2E45}"/>
              </a:ext>
            </a:extLst>
          </p:cNvPr>
          <p:cNvSpPr>
            <a:spLocks noGrp="1"/>
          </p:cNvSpPr>
          <p:nvPr>
            <p:ph type="dt" sz="half" idx="10"/>
          </p:nvPr>
        </p:nvSpPr>
        <p:spPr/>
        <p:txBody>
          <a:bodyPr/>
          <a:lstStyle/>
          <a:p>
            <a:fld id="{D56053F7-B4E6-46D0-8921-974B62DF2221}" type="datetime1">
              <a:rPr lang="en-AU" smtClean="0"/>
              <a:t>6/03/2023</a:t>
            </a:fld>
            <a:endParaRPr lang="en-AU"/>
          </a:p>
        </p:txBody>
      </p:sp>
      <p:sp>
        <p:nvSpPr>
          <p:cNvPr id="6" name="Footer Placeholder 5">
            <a:extLst>
              <a:ext uri="{FF2B5EF4-FFF2-40B4-BE49-F238E27FC236}">
                <a16:creationId xmlns:a16="http://schemas.microsoft.com/office/drawing/2014/main" id="{D66D6943-DF82-4267-8A38-B613B3AA5DF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E1D05A1-AB16-4D53-A919-C98BACF0E88C}"/>
              </a:ext>
            </a:extLst>
          </p:cNvPr>
          <p:cNvSpPr>
            <a:spLocks noGrp="1"/>
          </p:cNvSpPr>
          <p:nvPr>
            <p:ph type="sldNum" sz="quarter" idx="12"/>
          </p:nvPr>
        </p:nvSpPr>
        <p:spPr/>
        <p:txBody>
          <a:bodyPr/>
          <a:lstStyle/>
          <a:p>
            <a:fld id="{E3A9EEC4-7ED4-4935-B663-6287D3B71EB4}" type="slidenum">
              <a:rPr lang="en-AU" smtClean="0"/>
              <a:t>‹#›</a:t>
            </a:fld>
            <a:endParaRPr lang="en-AU"/>
          </a:p>
        </p:txBody>
      </p:sp>
    </p:spTree>
    <p:extLst>
      <p:ext uri="{BB962C8B-B14F-4D97-AF65-F5344CB8AC3E}">
        <p14:creationId xmlns:p14="http://schemas.microsoft.com/office/powerpoint/2010/main" val="3820389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83760-82F3-4E70-BFA9-5FDCFF986A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5D02679-29A9-41A1-8BC4-351CA89F28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C68A9AF-EBBE-472D-8A27-F0C1AC73A0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B8BFC6-F915-443D-AC40-D3D79FFFF4EC}"/>
              </a:ext>
            </a:extLst>
          </p:cNvPr>
          <p:cNvSpPr>
            <a:spLocks noGrp="1"/>
          </p:cNvSpPr>
          <p:nvPr>
            <p:ph type="dt" sz="half" idx="10"/>
          </p:nvPr>
        </p:nvSpPr>
        <p:spPr/>
        <p:txBody>
          <a:bodyPr/>
          <a:lstStyle/>
          <a:p>
            <a:fld id="{35A3D4C1-AAEA-47D4-B8C4-827EB295180F}" type="datetime1">
              <a:rPr lang="en-AU" smtClean="0"/>
              <a:t>6/03/2023</a:t>
            </a:fld>
            <a:endParaRPr lang="en-AU"/>
          </a:p>
        </p:txBody>
      </p:sp>
      <p:sp>
        <p:nvSpPr>
          <p:cNvPr id="6" name="Footer Placeholder 5">
            <a:extLst>
              <a:ext uri="{FF2B5EF4-FFF2-40B4-BE49-F238E27FC236}">
                <a16:creationId xmlns:a16="http://schemas.microsoft.com/office/drawing/2014/main" id="{C908B3A8-1624-4FDD-97D1-EB325A568BD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2231FA4-FBAD-4141-A5E9-AC392EFDBFBD}"/>
              </a:ext>
            </a:extLst>
          </p:cNvPr>
          <p:cNvSpPr>
            <a:spLocks noGrp="1"/>
          </p:cNvSpPr>
          <p:nvPr>
            <p:ph type="sldNum" sz="quarter" idx="12"/>
          </p:nvPr>
        </p:nvSpPr>
        <p:spPr/>
        <p:txBody>
          <a:bodyPr/>
          <a:lstStyle/>
          <a:p>
            <a:fld id="{E3A9EEC4-7ED4-4935-B663-6287D3B71EB4}" type="slidenum">
              <a:rPr lang="en-AU" smtClean="0"/>
              <a:t>‹#›</a:t>
            </a:fld>
            <a:endParaRPr lang="en-AU"/>
          </a:p>
        </p:txBody>
      </p:sp>
    </p:spTree>
    <p:extLst>
      <p:ext uri="{BB962C8B-B14F-4D97-AF65-F5344CB8AC3E}">
        <p14:creationId xmlns:p14="http://schemas.microsoft.com/office/powerpoint/2010/main" val="3186788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BCB9C5-35CB-4812-8750-3C4B513B91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661BAF4-B159-4485-ABB1-57CEB2D70A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C0CB9AF-CB00-4ECD-BA75-332EA015F1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35F22E-F6F7-41F8-9E02-B1E9D2724945}" type="datetime1">
              <a:rPr lang="en-AU" smtClean="0"/>
              <a:t>6/03/2023</a:t>
            </a:fld>
            <a:endParaRPr lang="en-AU"/>
          </a:p>
        </p:txBody>
      </p:sp>
      <p:sp>
        <p:nvSpPr>
          <p:cNvPr id="5" name="Footer Placeholder 4">
            <a:extLst>
              <a:ext uri="{FF2B5EF4-FFF2-40B4-BE49-F238E27FC236}">
                <a16:creationId xmlns:a16="http://schemas.microsoft.com/office/drawing/2014/main" id="{84835F3C-D3E9-4105-B2EE-F77033CAE2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A407734-905B-4019-A6FE-A341FEA64E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A9EEC4-7ED4-4935-B663-6287D3B71EB4}" type="slidenum">
              <a:rPr lang="en-AU" smtClean="0"/>
              <a:t>‹#›</a:t>
            </a:fld>
            <a:endParaRPr lang="en-AU"/>
          </a:p>
        </p:txBody>
      </p:sp>
    </p:spTree>
    <p:extLst>
      <p:ext uri="{BB962C8B-B14F-4D97-AF65-F5344CB8AC3E}">
        <p14:creationId xmlns:p14="http://schemas.microsoft.com/office/powerpoint/2010/main" val="246702467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8" Type="http://schemas.openxmlformats.org/officeDocument/2006/relationships/customXml" Target="../ink/ink3.xml"/><Relationship Id="rId3" Type="http://schemas.openxmlformats.org/officeDocument/2006/relationships/image" Target="../media/image1.png"/><Relationship Id="rId21" Type="http://schemas.openxmlformats.org/officeDocument/2006/relationships/image" Target="../media/image2.png"/><Relationship Id="rId17" Type="http://schemas.openxmlformats.org/officeDocument/2006/relationships/image" Target="../media/image10.png"/><Relationship Id="rId25" Type="http://schemas.openxmlformats.org/officeDocument/2006/relationships/image" Target="../media/image6.png"/><Relationship Id="rId2" Type="http://schemas.openxmlformats.org/officeDocument/2006/relationships/notesSlide" Target="../notesSlides/notesSlide1.xml"/><Relationship Id="rId16" Type="http://schemas.openxmlformats.org/officeDocument/2006/relationships/customXml" Target="../ink/ink2.xml"/><Relationship Id="rId20" Type="http://schemas.openxmlformats.org/officeDocument/2006/relationships/image" Target="../media/image12.png"/><Relationship Id="rId1" Type="http://schemas.openxmlformats.org/officeDocument/2006/relationships/slideLayout" Target="../slideLayouts/slideLayout1.xml"/><Relationship Id="rId24" Type="http://schemas.openxmlformats.org/officeDocument/2006/relationships/image" Target="../media/image5.png"/><Relationship Id="rId5" Type="http://schemas.openxmlformats.org/officeDocument/2006/relationships/customXml" Target="../ink/ink1.xml"/><Relationship Id="rId15" Type="http://schemas.openxmlformats.org/officeDocument/2006/relationships/image" Target="../media/image9.png"/><Relationship Id="rId23" Type="http://schemas.openxmlformats.org/officeDocument/2006/relationships/image" Target="../media/image4.png"/><Relationship Id="rId4" Type="http://schemas.openxmlformats.org/officeDocument/2006/relationships/hyperlink" Target="mailto:Lauren@lindsrehab.com.au" TargetMode="External"/><Relationship Id="rId2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customXml" Target="../ink/ink13.xml"/><Relationship Id="rId3" Type="http://schemas.openxmlformats.org/officeDocument/2006/relationships/image" Target="../media/image9.png"/><Relationship Id="rId7" Type="http://schemas.openxmlformats.org/officeDocument/2006/relationships/customXml" Target="../ink/ink8.xml"/><Relationship Id="rId12" Type="http://schemas.openxmlformats.org/officeDocument/2006/relationships/customXml" Target="../ink/ink12.xml"/><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customXml" Target="../ink/ink7.xml"/><Relationship Id="rId11" Type="http://schemas.openxmlformats.org/officeDocument/2006/relationships/image" Target="../media/image190.png"/><Relationship Id="rId5" Type="http://schemas.openxmlformats.org/officeDocument/2006/relationships/customXml" Target="../ink/ink6.xml"/><Relationship Id="rId15" Type="http://schemas.openxmlformats.org/officeDocument/2006/relationships/image" Target="../media/image55.png"/><Relationship Id="rId10" Type="http://schemas.openxmlformats.org/officeDocument/2006/relationships/customXml" Target="../ink/ink11.xml"/><Relationship Id="rId4" Type="http://schemas.openxmlformats.org/officeDocument/2006/relationships/customXml" Target="../ink/ink5.xml"/><Relationship Id="rId9" Type="http://schemas.openxmlformats.org/officeDocument/2006/relationships/customXml" Target="../ink/ink10.xml"/><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EFF1B8-5783-4BDC-80B9-AF6A203CD9FB}"/>
              </a:ext>
            </a:extLst>
          </p:cNvPr>
          <p:cNvPicPr>
            <a:picLocks noChangeAspect="1"/>
          </p:cNvPicPr>
          <p:nvPr/>
        </p:nvPicPr>
        <p:blipFill>
          <a:blip r:embed="rId3"/>
          <a:stretch>
            <a:fillRect/>
          </a:stretch>
        </p:blipFill>
        <p:spPr>
          <a:xfrm>
            <a:off x="10502015" y="106282"/>
            <a:ext cx="1414395" cy="2395936"/>
          </a:xfrm>
          <a:prstGeom prst="rect">
            <a:avLst/>
          </a:prstGeom>
        </p:spPr>
      </p:pic>
      <p:sp>
        <p:nvSpPr>
          <p:cNvPr id="3" name="TextBox 2">
            <a:extLst>
              <a:ext uri="{FF2B5EF4-FFF2-40B4-BE49-F238E27FC236}">
                <a16:creationId xmlns:a16="http://schemas.microsoft.com/office/drawing/2014/main" id="{80223A0A-E376-4462-B70F-AAE1CF22B835}"/>
              </a:ext>
            </a:extLst>
          </p:cNvPr>
          <p:cNvSpPr txBox="1"/>
          <p:nvPr/>
        </p:nvSpPr>
        <p:spPr>
          <a:xfrm>
            <a:off x="3845560" y="4871656"/>
            <a:ext cx="4323876" cy="1354217"/>
          </a:xfrm>
          <a:prstGeom prst="rect">
            <a:avLst/>
          </a:prstGeom>
          <a:noFill/>
        </p:spPr>
        <p:txBody>
          <a:bodyPr wrap="none" rtlCol="0">
            <a:spAutoFit/>
          </a:bodyPr>
          <a:lstStyle/>
          <a:p>
            <a:r>
              <a:rPr lang="en-AU" dirty="0"/>
              <a:t>Presented by </a:t>
            </a:r>
            <a:r>
              <a:rPr lang="en-AU" b="1" dirty="0"/>
              <a:t>Lauren Hunter, </a:t>
            </a:r>
          </a:p>
          <a:p>
            <a:r>
              <a:rPr lang="en-AU" sz="1600" dirty="0"/>
              <a:t>OT Clinical Educator and Product consultant with  </a:t>
            </a:r>
          </a:p>
          <a:p>
            <a:r>
              <a:rPr lang="en-AU" sz="1600" dirty="0"/>
              <a:t>Linds Rehabilitation Equipment</a:t>
            </a:r>
          </a:p>
          <a:p>
            <a:endParaRPr lang="en-AU" sz="1600" dirty="0"/>
          </a:p>
          <a:p>
            <a:r>
              <a:rPr lang="en-AU" sz="1600" dirty="0">
                <a:hlinkClick r:id="rId4"/>
              </a:rPr>
              <a:t>Lauren@lindsrehab.com.au</a:t>
            </a:r>
            <a:r>
              <a:rPr lang="en-AU" sz="1600" dirty="0"/>
              <a:t> </a:t>
            </a:r>
          </a:p>
        </p:txBody>
      </p:sp>
      <p:sp>
        <p:nvSpPr>
          <p:cNvPr id="2" name="Title 1">
            <a:extLst>
              <a:ext uri="{FF2B5EF4-FFF2-40B4-BE49-F238E27FC236}">
                <a16:creationId xmlns:a16="http://schemas.microsoft.com/office/drawing/2014/main" id="{CEDB46D0-4805-4A24-BAA2-173294D7B0FE}"/>
              </a:ext>
            </a:extLst>
          </p:cNvPr>
          <p:cNvSpPr>
            <a:spLocks noGrp="1"/>
          </p:cNvSpPr>
          <p:nvPr>
            <p:ph type="ctrTitle"/>
          </p:nvPr>
        </p:nvSpPr>
        <p:spPr>
          <a:xfrm>
            <a:off x="991584" y="2072401"/>
            <a:ext cx="9144000" cy="2116365"/>
          </a:xfrm>
        </p:spPr>
        <p:txBody>
          <a:bodyPr>
            <a:normAutofit/>
          </a:bodyPr>
          <a:lstStyle/>
          <a:p>
            <a:r>
              <a:rPr lang="en-AU" b="1" dirty="0"/>
              <a:t>Alternative Power Controls Workshop</a:t>
            </a:r>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4B7CBDED-4D33-4AB0-B170-0BFBC1C4A43F}"/>
                  </a:ext>
                </a:extLst>
              </p14:cNvPr>
              <p14:cNvContentPartPr/>
              <p14:nvPr/>
            </p14:nvContentPartPr>
            <p14:xfrm>
              <a:off x="4914540" y="3733275"/>
              <a:ext cx="360" cy="360"/>
            </p14:xfrm>
          </p:contentPart>
        </mc:Choice>
        <mc:Fallback xmlns="">
          <p:pic>
            <p:nvPicPr>
              <p:cNvPr id="13" name="Ink 12">
                <a:extLst>
                  <a:ext uri="{FF2B5EF4-FFF2-40B4-BE49-F238E27FC236}">
                    <a16:creationId xmlns:a16="http://schemas.microsoft.com/office/drawing/2014/main" id="{4B7CBDED-4D33-4AB0-B170-0BFBC1C4A43F}"/>
                  </a:ext>
                </a:extLst>
              </p:cNvPr>
              <p:cNvPicPr/>
              <p:nvPr/>
            </p:nvPicPr>
            <p:blipFill>
              <a:blip r:embed="rId15"/>
              <a:stretch>
                <a:fillRect/>
              </a:stretch>
            </p:blipFill>
            <p:spPr>
              <a:xfrm>
                <a:off x="4905900" y="37246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95A6B440-6130-4375-BC71-0CB4793B6ED1}"/>
                  </a:ext>
                </a:extLst>
              </p14:cNvPr>
              <p14:cNvContentPartPr/>
              <p14:nvPr/>
            </p14:nvContentPartPr>
            <p14:xfrm>
              <a:off x="10351752" y="583052"/>
              <a:ext cx="92880" cy="196560"/>
            </p14:xfrm>
          </p:contentPart>
        </mc:Choice>
        <mc:Fallback xmlns="">
          <p:pic>
            <p:nvPicPr>
              <p:cNvPr id="16" name="Ink 15">
                <a:extLst>
                  <a:ext uri="{FF2B5EF4-FFF2-40B4-BE49-F238E27FC236}">
                    <a16:creationId xmlns:a16="http://schemas.microsoft.com/office/drawing/2014/main" id="{95A6B440-6130-4375-BC71-0CB4793B6ED1}"/>
                  </a:ext>
                </a:extLst>
              </p:cNvPr>
              <p:cNvPicPr/>
              <p:nvPr/>
            </p:nvPicPr>
            <p:blipFill>
              <a:blip r:embed="rId17"/>
              <a:stretch>
                <a:fillRect/>
              </a:stretch>
            </p:blipFill>
            <p:spPr>
              <a:xfrm>
                <a:off x="10343112" y="574412"/>
                <a:ext cx="11052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02BFA7CB-F092-4FC7-B49C-A14019571C90}"/>
                  </a:ext>
                </a:extLst>
              </p14:cNvPr>
              <p14:cNvContentPartPr/>
              <p14:nvPr/>
            </p14:nvContentPartPr>
            <p14:xfrm>
              <a:off x="10262112" y="848012"/>
              <a:ext cx="234720" cy="376200"/>
            </p14:xfrm>
          </p:contentPart>
        </mc:Choice>
        <mc:Fallback xmlns="">
          <p:pic>
            <p:nvPicPr>
              <p:cNvPr id="19" name="Ink 18">
                <a:extLst>
                  <a:ext uri="{FF2B5EF4-FFF2-40B4-BE49-F238E27FC236}">
                    <a16:creationId xmlns:a16="http://schemas.microsoft.com/office/drawing/2014/main" id="{02BFA7CB-F092-4FC7-B49C-A14019571C90}"/>
                  </a:ext>
                </a:extLst>
              </p:cNvPr>
              <p:cNvPicPr/>
              <p:nvPr/>
            </p:nvPicPr>
            <p:blipFill>
              <a:blip r:embed="rId20"/>
              <a:stretch>
                <a:fillRect/>
              </a:stretch>
            </p:blipFill>
            <p:spPr>
              <a:xfrm>
                <a:off x="10253472" y="839012"/>
                <a:ext cx="252360" cy="393840"/>
              </a:xfrm>
              <a:prstGeom prst="rect">
                <a:avLst/>
              </a:prstGeom>
            </p:spPr>
          </p:pic>
        </mc:Fallback>
      </mc:AlternateContent>
      <p:pic>
        <p:nvPicPr>
          <p:cNvPr id="6" name="Picture 5">
            <a:extLst>
              <a:ext uri="{FF2B5EF4-FFF2-40B4-BE49-F238E27FC236}">
                <a16:creationId xmlns:a16="http://schemas.microsoft.com/office/drawing/2014/main" id="{6355BE64-F941-4522-934D-ED83128B595B}"/>
              </a:ext>
            </a:extLst>
          </p:cNvPr>
          <p:cNvPicPr>
            <a:picLocks noChangeAspect="1"/>
          </p:cNvPicPr>
          <p:nvPr/>
        </p:nvPicPr>
        <p:blipFill>
          <a:blip r:embed="rId21"/>
          <a:stretch>
            <a:fillRect/>
          </a:stretch>
        </p:blipFill>
        <p:spPr>
          <a:xfrm>
            <a:off x="434614" y="368692"/>
            <a:ext cx="3106145" cy="922780"/>
          </a:xfrm>
          <a:prstGeom prst="rect">
            <a:avLst/>
          </a:prstGeom>
        </p:spPr>
      </p:pic>
      <p:pic>
        <p:nvPicPr>
          <p:cNvPr id="8" name="Picture 7">
            <a:extLst>
              <a:ext uri="{FF2B5EF4-FFF2-40B4-BE49-F238E27FC236}">
                <a16:creationId xmlns:a16="http://schemas.microsoft.com/office/drawing/2014/main" id="{7BFEF8F9-A981-41E8-A7D2-79D632155D70}"/>
              </a:ext>
            </a:extLst>
          </p:cNvPr>
          <p:cNvPicPr>
            <a:picLocks noChangeAspect="1"/>
          </p:cNvPicPr>
          <p:nvPr/>
        </p:nvPicPr>
        <p:blipFill>
          <a:blip r:embed="rId22"/>
          <a:stretch>
            <a:fillRect/>
          </a:stretch>
        </p:blipFill>
        <p:spPr>
          <a:xfrm>
            <a:off x="6977188" y="355321"/>
            <a:ext cx="2791965" cy="1721129"/>
          </a:xfrm>
          <a:prstGeom prst="rect">
            <a:avLst/>
          </a:prstGeom>
          <a:effectLst>
            <a:softEdge rad="50800"/>
          </a:effectLst>
        </p:spPr>
      </p:pic>
      <p:pic>
        <p:nvPicPr>
          <p:cNvPr id="14" name="Picture 13">
            <a:extLst>
              <a:ext uri="{FF2B5EF4-FFF2-40B4-BE49-F238E27FC236}">
                <a16:creationId xmlns:a16="http://schemas.microsoft.com/office/drawing/2014/main" id="{48F708F5-64DA-441A-A62C-CF0DCC6FA285}"/>
              </a:ext>
            </a:extLst>
          </p:cNvPr>
          <p:cNvPicPr>
            <a:picLocks noChangeAspect="1"/>
          </p:cNvPicPr>
          <p:nvPr/>
        </p:nvPicPr>
        <p:blipFill rotWithShape="1">
          <a:blip r:embed="rId23"/>
          <a:srcRect l="52373" t="26104" r="7976" b="8805"/>
          <a:stretch/>
        </p:blipFill>
        <p:spPr>
          <a:xfrm>
            <a:off x="8481952" y="3469473"/>
            <a:ext cx="3258227" cy="3330134"/>
          </a:xfrm>
          <a:prstGeom prst="rect">
            <a:avLst/>
          </a:prstGeom>
          <a:effectLst>
            <a:softEdge rad="88900"/>
          </a:effectLst>
        </p:spPr>
      </p:pic>
      <p:pic>
        <p:nvPicPr>
          <p:cNvPr id="15" name="Picture 14">
            <a:extLst>
              <a:ext uri="{FF2B5EF4-FFF2-40B4-BE49-F238E27FC236}">
                <a16:creationId xmlns:a16="http://schemas.microsoft.com/office/drawing/2014/main" id="{2BB40E54-E6CB-45A0-8582-7A69763C08C9}"/>
              </a:ext>
            </a:extLst>
          </p:cNvPr>
          <p:cNvPicPr>
            <a:picLocks noChangeAspect="1"/>
          </p:cNvPicPr>
          <p:nvPr/>
        </p:nvPicPr>
        <p:blipFill>
          <a:blip r:embed="rId24"/>
          <a:stretch>
            <a:fillRect/>
          </a:stretch>
        </p:blipFill>
        <p:spPr>
          <a:xfrm>
            <a:off x="4262174" y="230084"/>
            <a:ext cx="2085975" cy="1971602"/>
          </a:xfrm>
          <a:prstGeom prst="rect">
            <a:avLst/>
          </a:prstGeom>
          <a:effectLst>
            <a:softEdge rad="63500"/>
          </a:effectLst>
        </p:spPr>
      </p:pic>
      <p:pic>
        <p:nvPicPr>
          <p:cNvPr id="22" name="Picture 21">
            <a:extLst>
              <a:ext uri="{FF2B5EF4-FFF2-40B4-BE49-F238E27FC236}">
                <a16:creationId xmlns:a16="http://schemas.microsoft.com/office/drawing/2014/main" id="{80604DC0-B6D8-4E84-9F70-2C4BAD1A5BE0}"/>
              </a:ext>
            </a:extLst>
          </p:cNvPr>
          <p:cNvPicPr>
            <a:picLocks noChangeAspect="1"/>
          </p:cNvPicPr>
          <p:nvPr/>
        </p:nvPicPr>
        <p:blipFill>
          <a:blip r:embed="rId25"/>
          <a:stretch>
            <a:fillRect/>
          </a:stretch>
        </p:blipFill>
        <p:spPr>
          <a:xfrm>
            <a:off x="764266" y="3733275"/>
            <a:ext cx="2159178" cy="2754232"/>
          </a:xfrm>
          <a:prstGeom prst="rect">
            <a:avLst/>
          </a:prstGeom>
          <a:effectLst>
            <a:softEdge rad="76200"/>
          </a:effectLst>
        </p:spPr>
      </p:pic>
    </p:spTree>
    <p:extLst>
      <p:ext uri="{BB962C8B-B14F-4D97-AF65-F5344CB8AC3E}">
        <p14:creationId xmlns:p14="http://schemas.microsoft.com/office/powerpoint/2010/main" val="1101987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08CC1-745D-4AF6-B53B-BDE9E5E4DD78}"/>
              </a:ext>
            </a:extLst>
          </p:cNvPr>
          <p:cNvSpPr>
            <a:spLocks noGrp="1"/>
          </p:cNvSpPr>
          <p:nvPr>
            <p:ph type="title"/>
          </p:nvPr>
        </p:nvSpPr>
        <p:spPr>
          <a:xfrm>
            <a:off x="216763" y="143184"/>
            <a:ext cx="9104790" cy="957648"/>
          </a:xfrm>
        </p:spPr>
        <p:txBody>
          <a:bodyPr/>
          <a:lstStyle/>
          <a:p>
            <a:r>
              <a:rPr lang="en-AU" b="1" dirty="0"/>
              <a:t>Alternative Drive Systems - Types</a:t>
            </a:r>
          </a:p>
        </p:txBody>
      </p:sp>
      <p:pic>
        <p:nvPicPr>
          <p:cNvPr id="6" name="Content Placeholder 5">
            <a:extLst>
              <a:ext uri="{FF2B5EF4-FFF2-40B4-BE49-F238E27FC236}">
                <a16:creationId xmlns:a16="http://schemas.microsoft.com/office/drawing/2014/main" id="{1BDA5B46-5557-4FCC-A5C9-376A5BB0710A}"/>
              </a:ext>
            </a:extLst>
          </p:cNvPr>
          <p:cNvPicPr>
            <a:picLocks noGrp="1" noChangeAspect="1"/>
          </p:cNvPicPr>
          <p:nvPr>
            <p:ph idx="1"/>
          </p:nvPr>
        </p:nvPicPr>
        <p:blipFill>
          <a:blip r:embed="rId2"/>
          <a:stretch>
            <a:fillRect/>
          </a:stretch>
        </p:blipFill>
        <p:spPr>
          <a:xfrm>
            <a:off x="328473" y="1100832"/>
            <a:ext cx="10449131" cy="5539665"/>
          </a:xfrm>
        </p:spPr>
      </p:pic>
      <p:pic>
        <p:nvPicPr>
          <p:cNvPr id="4" name="Picture 3">
            <a:extLst>
              <a:ext uri="{FF2B5EF4-FFF2-40B4-BE49-F238E27FC236}">
                <a16:creationId xmlns:a16="http://schemas.microsoft.com/office/drawing/2014/main" id="{632F083F-15A8-4211-9EAF-C5B02BFAEC2A}"/>
              </a:ext>
            </a:extLst>
          </p:cNvPr>
          <p:cNvPicPr>
            <a:picLocks noChangeAspect="1"/>
          </p:cNvPicPr>
          <p:nvPr/>
        </p:nvPicPr>
        <p:blipFill>
          <a:blip r:embed="rId3"/>
          <a:stretch>
            <a:fillRect/>
          </a:stretch>
        </p:blipFill>
        <p:spPr>
          <a:xfrm>
            <a:off x="10777605" y="0"/>
            <a:ext cx="1414395" cy="2395936"/>
          </a:xfrm>
          <a:prstGeom prst="rect">
            <a:avLst/>
          </a:prstGeom>
        </p:spPr>
      </p:pic>
      <p:pic>
        <p:nvPicPr>
          <p:cNvPr id="7" name="Picture 6">
            <a:extLst>
              <a:ext uri="{FF2B5EF4-FFF2-40B4-BE49-F238E27FC236}">
                <a16:creationId xmlns:a16="http://schemas.microsoft.com/office/drawing/2014/main" id="{0E77C540-84CB-429B-9E4F-5ADD8CE79DAF}"/>
              </a:ext>
            </a:extLst>
          </p:cNvPr>
          <p:cNvPicPr>
            <a:picLocks noChangeAspect="1"/>
          </p:cNvPicPr>
          <p:nvPr/>
        </p:nvPicPr>
        <p:blipFill>
          <a:blip r:embed="rId4"/>
          <a:stretch>
            <a:fillRect/>
          </a:stretch>
        </p:blipFill>
        <p:spPr>
          <a:xfrm>
            <a:off x="6951445" y="1746655"/>
            <a:ext cx="2213040" cy="1298561"/>
          </a:xfrm>
          <a:prstGeom prst="rect">
            <a:avLst/>
          </a:prstGeom>
        </p:spPr>
      </p:pic>
      <p:pic>
        <p:nvPicPr>
          <p:cNvPr id="8" name="Picture 7">
            <a:extLst>
              <a:ext uri="{FF2B5EF4-FFF2-40B4-BE49-F238E27FC236}">
                <a16:creationId xmlns:a16="http://schemas.microsoft.com/office/drawing/2014/main" id="{D55DBD1D-EDA9-44E9-AEC1-8A4309359F9A}"/>
              </a:ext>
            </a:extLst>
          </p:cNvPr>
          <p:cNvPicPr>
            <a:picLocks noChangeAspect="1"/>
          </p:cNvPicPr>
          <p:nvPr/>
        </p:nvPicPr>
        <p:blipFill>
          <a:blip r:embed="rId5"/>
          <a:stretch>
            <a:fillRect/>
          </a:stretch>
        </p:blipFill>
        <p:spPr>
          <a:xfrm>
            <a:off x="4449215" y="3618871"/>
            <a:ext cx="1518036" cy="1182727"/>
          </a:xfrm>
          <a:prstGeom prst="rect">
            <a:avLst/>
          </a:prstGeom>
        </p:spPr>
      </p:pic>
      <p:pic>
        <p:nvPicPr>
          <p:cNvPr id="9" name="Picture 8">
            <a:extLst>
              <a:ext uri="{FF2B5EF4-FFF2-40B4-BE49-F238E27FC236}">
                <a16:creationId xmlns:a16="http://schemas.microsoft.com/office/drawing/2014/main" id="{C6A05914-09B9-469D-8909-7E1E4F39B060}"/>
              </a:ext>
            </a:extLst>
          </p:cNvPr>
          <p:cNvPicPr>
            <a:picLocks noChangeAspect="1"/>
          </p:cNvPicPr>
          <p:nvPr/>
        </p:nvPicPr>
        <p:blipFill>
          <a:blip r:embed="rId6"/>
          <a:stretch>
            <a:fillRect/>
          </a:stretch>
        </p:blipFill>
        <p:spPr>
          <a:xfrm>
            <a:off x="4871461" y="5308018"/>
            <a:ext cx="2999492" cy="1188823"/>
          </a:xfrm>
          <a:prstGeom prst="rect">
            <a:avLst/>
          </a:prstGeom>
        </p:spPr>
      </p:pic>
    </p:spTree>
    <p:extLst>
      <p:ext uri="{BB962C8B-B14F-4D97-AF65-F5344CB8AC3E}">
        <p14:creationId xmlns:p14="http://schemas.microsoft.com/office/powerpoint/2010/main" val="3205880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F2BA-5F73-44A9-BE69-7E1F9E2B0175}"/>
              </a:ext>
            </a:extLst>
          </p:cNvPr>
          <p:cNvSpPr>
            <a:spLocks noGrp="1"/>
          </p:cNvSpPr>
          <p:nvPr>
            <p:ph type="title"/>
          </p:nvPr>
        </p:nvSpPr>
        <p:spPr>
          <a:xfrm>
            <a:off x="367684" y="228846"/>
            <a:ext cx="2579703" cy="904382"/>
          </a:xfrm>
        </p:spPr>
        <p:txBody>
          <a:bodyPr/>
          <a:lstStyle/>
          <a:p>
            <a:r>
              <a:rPr lang="en-AU" b="1" dirty="0"/>
              <a:t>Mounting </a:t>
            </a:r>
          </a:p>
        </p:txBody>
      </p:sp>
      <p:sp>
        <p:nvSpPr>
          <p:cNvPr id="3" name="Content Placeholder 2">
            <a:extLst>
              <a:ext uri="{FF2B5EF4-FFF2-40B4-BE49-F238E27FC236}">
                <a16:creationId xmlns:a16="http://schemas.microsoft.com/office/drawing/2014/main" id="{436C9D1C-649E-4EB0-9684-B6D8DDC26E20}"/>
              </a:ext>
            </a:extLst>
          </p:cNvPr>
          <p:cNvSpPr>
            <a:spLocks noGrp="1"/>
          </p:cNvSpPr>
          <p:nvPr>
            <p:ph idx="1"/>
          </p:nvPr>
        </p:nvSpPr>
        <p:spPr>
          <a:xfrm>
            <a:off x="367684" y="1253331"/>
            <a:ext cx="10515600" cy="4351338"/>
          </a:xfrm>
        </p:spPr>
        <p:txBody>
          <a:bodyPr/>
          <a:lstStyle/>
          <a:p>
            <a:r>
              <a:rPr lang="en-AU" dirty="0"/>
              <a:t>Swing away vs removable</a:t>
            </a:r>
          </a:p>
          <a:p>
            <a:r>
              <a:rPr lang="en-AU" dirty="0"/>
              <a:t>Strength</a:t>
            </a:r>
          </a:p>
          <a:p>
            <a:r>
              <a:rPr lang="en-AU" dirty="0"/>
              <a:t>Midline mount</a:t>
            </a:r>
          </a:p>
          <a:p>
            <a:r>
              <a:rPr lang="en-AU" dirty="0" err="1"/>
              <a:t>Center</a:t>
            </a:r>
            <a:r>
              <a:rPr lang="en-AU" dirty="0"/>
              <a:t> drive socket….</a:t>
            </a:r>
          </a:p>
          <a:p>
            <a:pPr marL="0" indent="0">
              <a:buNone/>
            </a:pPr>
            <a:endParaRPr lang="en-AU" dirty="0"/>
          </a:p>
        </p:txBody>
      </p:sp>
      <p:pic>
        <p:nvPicPr>
          <p:cNvPr id="4" name="Picture 3">
            <a:extLst>
              <a:ext uri="{FF2B5EF4-FFF2-40B4-BE49-F238E27FC236}">
                <a16:creationId xmlns:a16="http://schemas.microsoft.com/office/drawing/2014/main" id="{60F56FA3-7775-45AA-89D8-840EDB222001}"/>
              </a:ext>
            </a:extLst>
          </p:cNvPr>
          <p:cNvPicPr>
            <a:picLocks noChangeAspect="1"/>
          </p:cNvPicPr>
          <p:nvPr/>
        </p:nvPicPr>
        <p:blipFill>
          <a:blip r:embed="rId2"/>
          <a:stretch>
            <a:fillRect/>
          </a:stretch>
        </p:blipFill>
        <p:spPr>
          <a:xfrm>
            <a:off x="10777605" y="0"/>
            <a:ext cx="1414395" cy="2395936"/>
          </a:xfrm>
          <a:prstGeom prst="rect">
            <a:avLst/>
          </a:prstGeom>
        </p:spPr>
      </p:pic>
      <p:pic>
        <p:nvPicPr>
          <p:cNvPr id="5" name="Picture 4">
            <a:extLst>
              <a:ext uri="{FF2B5EF4-FFF2-40B4-BE49-F238E27FC236}">
                <a16:creationId xmlns:a16="http://schemas.microsoft.com/office/drawing/2014/main" id="{31302716-EF30-4EDC-8233-49DEBA37E76A}"/>
              </a:ext>
            </a:extLst>
          </p:cNvPr>
          <p:cNvPicPr>
            <a:picLocks noChangeAspect="1"/>
          </p:cNvPicPr>
          <p:nvPr/>
        </p:nvPicPr>
        <p:blipFill>
          <a:blip r:embed="rId3"/>
          <a:stretch>
            <a:fillRect/>
          </a:stretch>
        </p:blipFill>
        <p:spPr>
          <a:xfrm>
            <a:off x="479393" y="3511599"/>
            <a:ext cx="5033639" cy="3244307"/>
          </a:xfrm>
          <a:prstGeom prst="rect">
            <a:avLst/>
          </a:prstGeom>
        </p:spPr>
      </p:pic>
      <p:pic>
        <p:nvPicPr>
          <p:cNvPr id="6" name="Picture 5">
            <a:extLst>
              <a:ext uri="{FF2B5EF4-FFF2-40B4-BE49-F238E27FC236}">
                <a16:creationId xmlns:a16="http://schemas.microsoft.com/office/drawing/2014/main" id="{6D0689AF-48F9-4A48-9354-DA55015F7A29}"/>
              </a:ext>
            </a:extLst>
          </p:cNvPr>
          <p:cNvPicPr>
            <a:picLocks noChangeAspect="1"/>
          </p:cNvPicPr>
          <p:nvPr/>
        </p:nvPicPr>
        <p:blipFill>
          <a:blip r:embed="rId4"/>
          <a:stretch>
            <a:fillRect/>
          </a:stretch>
        </p:blipFill>
        <p:spPr>
          <a:xfrm>
            <a:off x="4625264" y="459747"/>
            <a:ext cx="4517528" cy="2609314"/>
          </a:xfrm>
          <a:prstGeom prst="rect">
            <a:avLst/>
          </a:prstGeom>
        </p:spPr>
      </p:pic>
      <p:pic>
        <p:nvPicPr>
          <p:cNvPr id="8" name="Picture 7">
            <a:extLst>
              <a:ext uri="{FF2B5EF4-FFF2-40B4-BE49-F238E27FC236}">
                <a16:creationId xmlns:a16="http://schemas.microsoft.com/office/drawing/2014/main" id="{C89A2B0A-D2EE-4E8A-86B4-DAAB64334C1E}"/>
              </a:ext>
            </a:extLst>
          </p:cNvPr>
          <p:cNvPicPr>
            <a:picLocks noChangeAspect="1"/>
          </p:cNvPicPr>
          <p:nvPr/>
        </p:nvPicPr>
        <p:blipFill>
          <a:blip r:embed="rId5"/>
          <a:stretch>
            <a:fillRect/>
          </a:stretch>
        </p:blipFill>
        <p:spPr>
          <a:xfrm>
            <a:off x="4749554" y="3511600"/>
            <a:ext cx="2823100" cy="1806124"/>
          </a:xfrm>
          <a:prstGeom prst="rect">
            <a:avLst/>
          </a:prstGeom>
        </p:spPr>
      </p:pic>
      <p:pic>
        <p:nvPicPr>
          <p:cNvPr id="9" name="Picture 8">
            <a:extLst>
              <a:ext uri="{FF2B5EF4-FFF2-40B4-BE49-F238E27FC236}">
                <a16:creationId xmlns:a16="http://schemas.microsoft.com/office/drawing/2014/main" id="{F69B2311-7F62-48AA-A383-E187C1AD50BC}"/>
              </a:ext>
            </a:extLst>
          </p:cNvPr>
          <p:cNvPicPr>
            <a:picLocks noChangeAspect="1"/>
          </p:cNvPicPr>
          <p:nvPr/>
        </p:nvPicPr>
        <p:blipFill rotWithShape="1">
          <a:blip r:embed="rId6"/>
          <a:srcRect t="18966"/>
          <a:stretch/>
        </p:blipFill>
        <p:spPr>
          <a:xfrm>
            <a:off x="7799171" y="4884791"/>
            <a:ext cx="3305175" cy="1806124"/>
          </a:xfrm>
          <a:prstGeom prst="rect">
            <a:avLst/>
          </a:prstGeom>
        </p:spPr>
      </p:pic>
      <p:pic>
        <p:nvPicPr>
          <p:cNvPr id="11" name="Picture 10">
            <a:extLst>
              <a:ext uri="{FF2B5EF4-FFF2-40B4-BE49-F238E27FC236}">
                <a16:creationId xmlns:a16="http://schemas.microsoft.com/office/drawing/2014/main" id="{771AAB1D-A3D2-44E8-BE4A-D0A1190B4BB4}"/>
              </a:ext>
            </a:extLst>
          </p:cNvPr>
          <p:cNvPicPr>
            <a:picLocks noChangeAspect="1"/>
          </p:cNvPicPr>
          <p:nvPr/>
        </p:nvPicPr>
        <p:blipFill>
          <a:blip r:embed="rId7"/>
          <a:stretch>
            <a:fillRect/>
          </a:stretch>
        </p:blipFill>
        <p:spPr>
          <a:xfrm>
            <a:off x="9250531" y="3010839"/>
            <a:ext cx="2343706" cy="1806124"/>
          </a:xfrm>
          <a:prstGeom prst="rect">
            <a:avLst/>
          </a:prstGeom>
        </p:spPr>
      </p:pic>
    </p:spTree>
    <p:extLst>
      <p:ext uri="{BB962C8B-B14F-4D97-AF65-F5344CB8AC3E}">
        <p14:creationId xmlns:p14="http://schemas.microsoft.com/office/powerpoint/2010/main" val="1693477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9919C-06B8-4237-8CC5-F4E9252AE25B}"/>
              </a:ext>
            </a:extLst>
          </p:cNvPr>
          <p:cNvSpPr>
            <a:spLocks noGrp="1"/>
          </p:cNvSpPr>
          <p:nvPr>
            <p:ph type="title"/>
          </p:nvPr>
        </p:nvSpPr>
        <p:spPr>
          <a:xfrm>
            <a:off x="280370" y="80129"/>
            <a:ext cx="8616885" cy="1091724"/>
          </a:xfrm>
        </p:spPr>
        <p:txBody>
          <a:bodyPr/>
          <a:lstStyle/>
          <a:p>
            <a:r>
              <a:rPr lang="en-US" b="1" dirty="0"/>
              <a:t>Setting Goals for Mobility &amp; Seating</a:t>
            </a:r>
            <a:endParaRPr lang="en-AU" b="1" dirty="0"/>
          </a:p>
        </p:txBody>
      </p:sp>
      <p:sp>
        <p:nvSpPr>
          <p:cNvPr id="3" name="Content Placeholder 2">
            <a:extLst>
              <a:ext uri="{FF2B5EF4-FFF2-40B4-BE49-F238E27FC236}">
                <a16:creationId xmlns:a16="http://schemas.microsoft.com/office/drawing/2014/main" id="{C4C26EEB-4DA5-4E75-B926-B2490427D8D3}"/>
              </a:ext>
            </a:extLst>
          </p:cNvPr>
          <p:cNvSpPr>
            <a:spLocks noGrp="1"/>
          </p:cNvSpPr>
          <p:nvPr>
            <p:ph idx="1"/>
          </p:nvPr>
        </p:nvSpPr>
        <p:spPr>
          <a:xfrm>
            <a:off x="350751" y="1120120"/>
            <a:ext cx="8805421" cy="5475989"/>
          </a:xfrm>
        </p:spPr>
        <p:txBody>
          <a:bodyPr>
            <a:normAutofit fontScale="92500" lnSpcReduction="20000"/>
          </a:bodyPr>
          <a:lstStyle/>
          <a:p>
            <a:r>
              <a:rPr lang="en-US" dirty="0"/>
              <a:t>Collaboration between therapist/s &amp; consumer/their support network</a:t>
            </a:r>
          </a:p>
          <a:p>
            <a:r>
              <a:rPr lang="en-US" dirty="0"/>
              <a:t>Will it be independent or assisted mobility? Or a combination of both. Will mobility plan be required?</a:t>
            </a:r>
          </a:p>
          <a:p>
            <a:r>
              <a:rPr lang="en-US" dirty="0"/>
              <a:t>Does the power seating system need to independently accessed? Will memory seating positions be required? Or a combination of both.</a:t>
            </a:r>
          </a:p>
          <a:p>
            <a:r>
              <a:rPr lang="en-US" dirty="0"/>
              <a:t>Does the seating system need increased postural supports and pressure care?</a:t>
            </a:r>
          </a:p>
          <a:p>
            <a:r>
              <a:rPr lang="en-US" dirty="0"/>
              <a:t>How does the wheelchair and seating system fit into a 24hr profile?</a:t>
            </a:r>
          </a:p>
          <a:p>
            <a:r>
              <a:rPr lang="en-US" dirty="0"/>
              <a:t>Identify what daily tasks will be completed by the end user while positioned in the wheelchair (performed independently vs with assistance)</a:t>
            </a:r>
          </a:p>
          <a:p>
            <a:r>
              <a:rPr lang="en-US" dirty="0"/>
              <a:t>What are the transport requirements?</a:t>
            </a:r>
          </a:p>
          <a:p>
            <a:r>
              <a:rPr lang="en-US" dirty="0"/>
              <a:t>Short-term vs long-term goals vs goals for trial</a:t>
            </a:r>
          </a:p>
        </p:txBody>
      </p:sp>
      <p:pic>
        <p:nvPicPr>
          <p:cNvPr id="4" name="Picture 3">
            <a:extLst>
              <a:ext uri="{FF2B5EF4-FFF2-40B4-BE49-F238E27FC236}">
                <a16:creationId xmlns:a16="http://schemas.microsoft.com/office/drawing/2014/main" id="{49849ED6-ABD0-48F1-8A40-58239B495254}"/>
              </a:ext>
            </a:extLst>
          </p:cNvPr>
          <p:cNvPicPr>
            <a:picLocks noChangeAspect="1"/>
          </p:cNvPicPr>
          <p:nvPr/>
        </p:nvPicPr>
        <p:blipFill>
          <a:blip r:embed="rId2"/>
          <a:stretch>
            <a:fillRect/>
          </a:stretch>
        </p:blipFill>
        <p:spPr>
          <a:xfrm>
            <a:off x="10771509" y="17184"/>
            <a:ext cx="1420491" cy="2395936"/>
          </a:xfrm>
          <a:prstGeom prst="rect">
            <a:avLst/>
          </a:prstGeom>
        </p:spPr>
      </p:pic>
      <p:pic>
        <p:nvPicPr>
          <p:cNvPr id="5" name="Picture 4">
            <a:extLst>
              <a:ext uri="{FF2B5EF4-FFF2-40B4-BE49-F238E27FC236}">
                <a16:creationId xmlns:a16="http://schemas.microsoft.com/office/drawing/2014/main" id="{64C0F28A-0C41-4F94-AA41-2F2745D372D2}"/>
              </a:ext>
            </a:extLst>
          </p:cNvPr>
          <p:cNvPicPr>
            <a:picLocks noChangeAspect="1"/>
          </p:cNvPicPr>
          <p:nvPr/>
        </p:nvPicPr>
        <p:blipFill rotWithShape="1">
          <a:blip r:embed="rId3"/>
          <a:srcRect t="12705" b="5084"/>
          <a:stretch/>
        </p:blipFill>
        <p:spPr>
          <a:xfrm>
            <a:off x="9021452" y="3968684"/>
            <a:ext cx="3011760" cy="2554664"/>
          </a:xfrm>
          <a:prstGeom prst="rect">
            <a:avLst/>
          </a:prstGeom>
        </p:spPr>
      </p:pic>
    </p:spTree>
    <p:extLst>
      <p:ext uri="{BB962C8B-B14F-4D97-AF65-F5344CB8AC3E}">
        <p14:creationId xmlns:p14="http://schemas.microsoft.com/office/powerpoint/2010/main" val="3133824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615DC-FEBC-4ACC-B8B3-2FD2F15537EE}"/>
              </a:ext>
            </a:extLst>
          </p:cNvPr>
          <p:cNvSpPr>
            <a:spLocks noGrp="1"/>
          </p:cNvSpPr>
          <p:nvPr>
            <p:ph type="title"/>
          </p:nvPr>
        </p:nvSpPr>
        <p:spPr>
          <a:xfrm>
            <a:off x="360983" y="286436"/>
            <a:ext cx="10002625" cy="1325563"/>
          </a:xfrm>
        </p:spPr>
        <p:txBody>
          <a:bodyPr>
            <a:normAutofit/>
          </a:bodyPr>
          <a:lstStyle/>
          <a:p>
            <a:r>
              <a:rPr lang="en-US" b="1" dirty="0"/>
              <a:t>Considerations for Successful Alternate Control Prescription</a:t>
            </a:r>
            <a:endParaRPr lang="en-AU" b="1" dirty="0"/>
          </a:p>
        </p:txBody>
      </p:sp>
      <p:sp>
        <p:nvSpPr>
          <p:cNvPr id="3" name="Content Placeholder 2">
            <a:extLst>
              <a:ext uri="{FF2B5EF4-FFF2-40B4-BE49-F238E27FC236}">
                <a16:creationId xmlns:a16="http://schemas.microsoft.com/office/drawing/2014/main" id="{7FC4775E-BCB9-42EE-AD97-6569271EF6E8}"/>
              </a:ext>
            </a:extLst>
          </p:cNvPr>
          <p:cNvSpPr>
            <a:spLocks noGrp="1"/>
          </p:cNvSpPr>
          <p:nvPr>
            <p:ph idx="1"/>
          </p:nvPr>
        </p:nvSpPr>
        <p:spPr>
          <a:xfrm>
            <a:off x="473300" y="1751518"/>
            <a:ext cx="9890308" cy="4351338"/>
          </a:xfrm>
        </p:spPr>
        <p:txBody>
          <a:bodyPr/>
          <a:lstStyle/>
          <a:p>
            <a:r>
              <a:rPr lang="en-AU" dirty="0"/>
              <a:t>Complete a comprehensive client profile </a:t>
            </a:r>
          </a:p>
          <a:p>
            <a:r>
              <a:rPr lang="en-AU" dirty="0"/>
              <a:t>Plan to assess and train for successful transfers</a:t>
            </a:r>
          </a:p>
          <a:p>
            <a:r>
              <a:rPr lang="en-AU" dirty="0"/>
              <a:t>Create a base of stability</a:t>
            </a:r>
          </a:p>
          <a:p>
            <a:r>
              <a:rPr lang="en-AU" dirty="0"/>
              <a:t>Have a mobility plan, does it need a remote stop?</a:t>
            </a:r>
          </a:p>
          <a:p>
            <a:r>
              <a:rPr lang="en-AU" dirty="0"/>
              <a:t>Programming!!!!  Plan for fine tweaks and reviews</a:t>
            </a:r>
          </a:p>
          <a:p>
            <a:r>
              <a:rPr lang="en-AU" dirty="0"/>
              <a:t>Don’t forget the 24hr positioning   </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9E30B58-BAE6-4069-B79E-1C41E83AF93E}"/>
                  </a:ext>
                </a:extLst>
              </p14:cNvPr>
              <p14:cNvContentPartPr/>
              <p14:nvPr/>
            </p14:nvContentPartPr>
            <p14:xfrm>
              <a:off x="3280272" y="848238"/>
              <a:ext cx="360" cy="360"/>
            </p14:xfrm>
          </p:contentPart>
        </mc:Choice>
        <mc:Fallback xmlns="">
          <p:pic>
            <p:nvPicPr>
              <p:cNvPr id="4" name="Ink 3">
                <a:extLst>
                  <a:ext uri="{FF2B5EF4-FFF2-40B4-BE49-F238E27FC236}">
                    <a16:creationId xmlns:a16="http://schemas.microsoft.com/office/drawing/2014/main" id="{89E30B58-BAE6-4069-B79E-1C41E83AF93E}"/>
                  </a:ext>
                </a:extLst>
              </p:cNvPr>
              <p:cNvPicPr/>
              <p:nvPr/>
            </p:nvPicPr>
            <p:blipFill>
              <a:blip r:embed="rId3"/>
              <a:stretch>
                <a:fillRect/>
              </a:stretch>
            </p:blipFill>
            <p:spPr>
              <a:xfrm>
                <a:off x="3271632" y="8392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7549CE1-9350-4E02-B228-2AE07E5BFF98}"/>
                  </a:ext>
                </a:extLst>
              </p14:cNvPr>
              <p14:cNvContentPartPr/>
              <p14:nvPr/>
            </p14:nvContentPartPr>
            <p14:xfrm>
              <a:off x="2375232" y="1017798"/>
              <a:ext cx="360" cy="360"/>
            </p14:xfrm>
          </p:contentPart>
        </mc:Choice>
        <mc:Fallback xmlns="">
          <p:pic>
            <p:nvPicPr>
              <p:cNvPr id="5" name="Ink 4">
                <a:extLst>
                  <a:ext uri="{FF2B5EF4-FFF2-40B4-BE49-F238E27FC236}">
                    <a16:creationId xmlns:a16="http://schemas.microsoft.com/office/drawing/2014/main" id="{37549CE1-9350-4E02-B228-2AE07E5BFF98}"/>
                  </a:ext>
                </a:extLst>
              </p:cNvPr>
              <p:cNvPicPr/>
              <p:nvPr/>
            </p:nvPicPr>
            <p:blipFill>
              <a:blip r:embed="rId3"/>
              <a:stretch>
                <a:fillRect/>
              </a:stretch>
            </p:blipFill>
            <p:spPr>
              <a:xfrm>
                <a:off x="2366592" y="10091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2542D06A-A017-4151-87C2-9D5661FFB86D}"/>
                  </a:ext>
                </a:extLst>
              </p14:cNvPr>
              <p14:cNvContentPartPr/>
              <p14:nvPr/>
            </p14:nvContentPartPr>
            <p14:xfrm>
              <a:off x="3860592" y="1099878"/>
              <a:ext cx="360" cy="360"/>
            </p14:xfrm>
          </p:contentPart>
        </mc:Choice>
        <mc:Fallback xmlns="">
          <p:pic>
            <p:nvPicPr>
              <p:cNvPr id="6" name="Ink 5">
                <a:extLst>
                  <a:ext uri="{FF2B5EF4-FFF2-40B4-BE49-F238E27FC236}">
                    <a16:creationId xmlns:a16="http://schemas.microsoft.com/office/drawing/2014/main" id="{2542D06A-A017-4151-87C2-9D5661FFB86D}"/>
                  </a:ext>
                </a:extLst>
              </p:cNvPr>
              <p:cNvPicPr/>
              <p:nvPr/>
            </p:nvPicPr>
            <p:blipFill>
              <a:blip r:embed="rId3"/>
              <a:stretch>
                <a:fillRect/>
              </a:stretch>
            </p:blipFill>
            <p:spPr>
              <a:xfrm>
                <a:off x="3851592" y="109087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8A457BB9-217E-45E5-B7E1-B02A6B5830D0}"/>
                  </a:ext>
                </a:extLst>
              </p14:cNvPr>
              <p14:cNvContentPartPr/>
              <p14:nvPr/>
            </p14:nvContentPartPr>
            <p14:xfrm>
              <a:off x="3850872" y="798198"/>
              <a:ext cx="360" cy="360"/>
            </p14:xfrm>
          </p:contentPart>
        </mc:Choice>
        <mc:Fallback xmlns="">
          <p:pic>
            <p:nvPicPr>
              <p:cNvPr id="7" name="Ink 6">
                <a:extLst>
                  <a:ext uri="{FF2B5EF4-FFF2-40B4-BE49-F238E27FC236}">
                    <a16:creationId xmlns:a16="http://schemas.microsoft.com/office/drawing/2014/main" id="{8A457BB9-217E-45E5-B7E1-B02A6B5830D0}"/>
                  </a:ext>
                </a:extLst>
              </p:cNvPr>
              <p:cNvPicPr/>
              <p:nvPr/>
            </p:nvPicPr>
            <p:blipFill>
              <a:blip r:embed="rId3"/>
              <a:stretch>
                <a:fillRect/>
              </a:stretch>
            </p:blipFill>
            <p:spPr>
              <a:xfrm>
                <a:off x="3842232" y="7895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AC02431C-58A0-496F-8CE4-7E64C327121F}"/>
                  </a:ext>
                </a:extLst>
              </p14:cNvPr>
              <p14:cNvContentPartPr/>
              <p14:nvPr/>
            </p14:nvContentPartPr>
            <p14:xfrm>
              <a:off x="1828392" y="876318"/>
              <a:ext cx="360" cy="360"/>
            </p14:xfrm>
          </p:contentPart>
        </mc:Choice>
        <mc:Fallback xmlns="">
          <p:pic>
            <p:nvPicPr>
              <p:cNvPr id="8" name="Ink 7">
                <a:extLst>
                  <a:ext uri="{FF2B5EF4-FFF2-40B4-BE49-F238E27FC236}">
                    <a16:creationId xmlns:a16="http://schemas.microsoft.com/office/drawing/2014/main" id="{AC02431C-58A0-496F-8CE4-7E64C327121F}"/>
                  </a:ext>
                </a:extLst>
              </p:cNvPr>
              <p:cNvPicPr/>
              <p:nvPr/>
            </p:nvPicPr>
            <p:blipFill>
              <a:blip r:embed="rId3"/>
              <a:stretch>
                <a:fillRect/>
              </a:stretch>
            </p:blipFill>
            <p:spPr>
              <a:xfrm>
                <a:off x="1819752" y="867318"/>
                <a:ext cx="18000" cy="18000"/>
              </a:xfrm>
              <a:prstGeom prst="rect">
                <a:avLst/>
              </a:prstGeom>
            </p:spPr>
          </p:pic>
        </mc:Fallback>
      </mc:AlternateContent>
      <p:grpSp>
        <p:nvGrpSpPr>
          <p:cNvPr id="11" name="Group 10">
            <a:extLst>
              <a:ext uri="{FF2B5EF4-FFF2-40B4-BE49-F238E27FC236}">
                <a16:creationId xmlns:a16="http://schemas.microsoft.com/office/drawing/2014/main" id="{6620F7E4-23B0-4439-A3E5-7168F075BEC5}"/>
              </a:ext>
            </a:extLst>
          </p:cNvPr>
          <p:cNvGrpSpPr/>
          <p:nvPr/>
        </p:nvGrpSpPr>
        <p:grpSpPr>
          <a:xfrm>
            <a:off x="1903632" y="1008078"/>
            <a:ext cx="360" cy="360"/>
            <a:chOff x="1903632" y="1008078"/>
            <a:chExt cx="360" cy="360"/>
          </a:xfrm>
        </p:grpSpPr>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5DA07452-04B2-4E2C-B296-B26CE793A9ED}"/>
                    </a:ext>
                  </a:extLst>
                </p14:cNvPr>
                <p14:cNvContentPartPr/>
                <p14:nvPr/>
              </p14:nvContentPartPr>
              <p14:xfrm>
                <a:off x="1903632" y="1008078"/>
                <a:ext cx="360" cy="360"/>
              </p14:xfrm>
            </p:contentPart>
          </mc:Choice>
          <mc:Fallback xmlns="">
            <p:pic>
              <p:nvPicPr>
                <p:cNvPr id="9" name="Ink 8">
                  <a:extLst>
                    <a:ext uri="{FF2B5EF4-FFF2-40B4-BE49-F238E27FC236}">
                      <a16:creationId xmlns:a16="http://schemas.microsoft.com/office/drawing/2014/main" id="{5DA07452-04B2-4E2C-B296-B26CE793A9ED}"/>
                    </a:ext>
                  </a:extLst>
                </p:cNvPr>
                <p:cNvPicPr/>
                <p:nvPr/>
              </p:nvPicPr>
              <p:blipFill>
                <a:blip r:embed="rId3"/>
                <a:stretch>
                  <a:fillRect/>
                </a:stretch>
              </p:blipFill>
              <p:spPr>
                <a:xfrm>
                  <a:off x="1894992" y="9994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9E2EC38F-A619-4D56-A152-85F98D5C4EC1}"/>
                    </a:ext>
                  </a:extLst>
                </p14:cNvPr>
                <p14:cNvContentPartPr/>
                <p14:nvPr/>
              </p14:nvContentPartPr>
              <p14:xfrm>
                <a:off x="1903632" y="1008078"/>
                <a:ext cx="360" cy="360"/>
              </p14:xfrm>
            </p:contentPart>
          </mc:Choice>
          <mc:Fallback xmlns="">
            <p:pic>
              <p:nvPicPr>
                <p:cNvPr id="10" name="Ink 9">
                  <a:extLst>
                    <a:ext uri="{FF2B5EF4-FFF2-40B4-BE49-F238E27FC236}">
                      <a16:creationId xmlns:a16="http://schemas.microsoft.com/office/drawing/2014/main" id="{9E2EC38F-A619-4D56-A152-85F98D5C4EC1}"/>
                    </a:ext>
                  </a:extLst>
                </p:cNvPr>
                <p:cNvPicPr/>
                <p:nvPr/>
              </p:nvPicPr>
              <p:blipFill>
                <a:blip r:embed="rId3"/>
                <a:stretch>
                  <a:fillRect/>
                </a:stretch>
              </p:blipFill>
              <p:spPr>
                <a:xfrm>
                  <a:off x="1894992" y="999438"/>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73190939-4847-4066-9B10-61A7731F254B}"/>
                  </a:ext>
                </a:extLst>
              </p14:cNvPr>
              <p14:cNvContentPartPr/>
              <p14:nvPr/>
            </p14:nvContentPartPr>
            <p14:xfrm>
              <a:off x="4369632" y="1099878"/>
              <a:ext cx="29520" cy="51480"/>
            </p14:xfrm>
          </p:contentPart>
        </mc:Choice>
        <mc:Fallback xmlns="">
          <p:pic>
            <p:nvPicPr>
              <p:cNvPr id="12" name="Ink 11">
                <a:extLst>
                  <a:ext uri="{FF2B5EF4-FFF2-40B4-BE49-F238E27FC236}">
                    <a16:creationId xmlns:a16="http://schemas.microsoft.com/office/drawing/2014/main" id="{73190939-4847-4066-9B10-61A7731F254B}"/>
                  </a:ext>
                </a:extLst>
              </p:cNvPr>
              <p:cNvPicPr/>
              <p:nvPr/>
            </p:nvPicPr>
            <p:blipFill>
              <a:blip r:embed="rId11"/>
              <a:stretch>
                <a:fillRect/>
              </a:stretch>
            </p:blipFill>
            <p:spPr>
              <a:xfrm>
                <a:off x="4360632" y="1090878"/>
                <a:ext cx="4716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D9071765-E991-4494-8CE5-112F135536C0}"/>
                  </a:ext>
                </a:extLst>
              </p14:cNvPr>
              <p14:cNvContentPartPr/>
              <p14:nvPr/>
            </p14:nvContentPartPr>
            <p14:xfrm>
              <a:off x="4529472" y="1165758"/>
              <a:ext cx="360" cy="360"/>
            </p14:xfrm>
          </p:contentPart>
        </mc:Choice>
        <mc:Fallback xmlns="">
          <p:pic>
            <p:nvPicPr>
              <p:cNvPr id="13" name="Ink 12">
                <a:extLst>
                  <a:ext uri="{FF2B5EF4-FFF2-40B4-BE49-F238E27FC236}">
                    <a16:creationId xmlns:a16="http://schemas.microsoft.com/office/drawing/2014/main" id="{D9071765-E991-4494-8CE5-112F135536C0}"/>
                  </a:ext>
                </a:extLst>
              </p:cNvPr>
              <p:cNvPicPr/>
              <p:nvPr/>
            </p:nvPicPr>
            <p:blipFill>
              <a:blip r:embed="rId3"/>
              <a:stretch>
                <a:fillRect/>
              </a:stretch>
            </p:blipFill>
            <p:spPr>
              <a:xfrm>
                <a:off x="4520832" y="11567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7A66FF20-8EC1-428F-B6E0-F05F3C8B9B30}"/>
                  </a:ext>
                </a:extLst>
              </p14:cNvPr>
              <p14:cNvContentPartPr/>
              <p14:nvPr/>
            </p14:nvContentPartPr>
            <p14:xfrm>
              <a:off x="4595352" y="1053078"/>
              <a:ext cx="360" cy="360"/>
            </p14:xfrm>
          </p:contentPart>
        </mc:Choice>
        <mc:Fallback xmlns="">
          <p:pic>
            <p:nvPicPr>
              <p:cNvPr id="14" name="Ink 13">
                <a:extLst>
                  <a:ext uri="{FF2B5EF4-FFF2-40B4-BE49-F238E27FC236}">
                    <a16:creationId xmlns:a16="http://schemas.microsoft.com/office/drawing/2014/main" id="{7A66FF20-8EC1-428F-B6E0-F05F3C8B9B30}"/>
                  </a:ext>
                </a:extLst>
              </p:cNvPr>
              <p:cNvPicPr/>
              <p:nvPr/>
            </p:nvPicPr>
            <p:blipFill>
              <a:blip r:embed="rId3"/>
              <a:stretch>
                <a:fillRect/>
              </a:stretch>
            </p:blipFill>
            <p:spPr>
              <a:xfrm>
                <a:off x="4586352" y="1044078"/>
                <a:ext cx="18000" cy="18000"/>
              </a:xfrm>
              <a:prstGeom prst="rect">
                <a:avLst/>
              </a:prstGeom>
            </p:spPr>
          </p:pic>
        </mc:Fallback>
      </mc:AlternateContent>
      <p:pic>
        <p:nvPicPr>
          <p:cNvPr id="16" name="Picture 15">
            <a:extLst>
              <a:ext uri="{FF2B5EF4-FFF2-40B4-BE49-F238E27FC236}">
                <a16:creationId xmlns:a16="http://schemas.microsoft.com/office/drawing/2014/main" id="{010D64B8-EFC6-4B78-B2E4-E02D9C1F3F35}"/>
              </a:ext>
            </a:extLst>
          </p:cNvPr>
          <p:cNvPicPr>
            <a:picLocks noChangeAspect="1"/>
          </p:cNvPicPr>
          <p:nvPr/>
        </p:nvPicPr>
        <p:blipFill>
          <a:blip r:embed="rId14"/>
          <a:stretch>
            <a:fillRect/>
          </a:stretch>
        </p:blipFill>
        <p:spPr>
          <a:xfrm>
            <a:off x="10777605" y="-32210"/>
            <a:ext cx="1414395" cy="2395936"/>
          </a:xfrm>
          <a:prstGeom prst="rect">
            <a:avLst/>
          </a:prstGeom>
        </p:spPr>
      </p:pic>
      <p:pic>
        <p:nvPicPr>
          <p:cNvPr id="15" name="Picture 14">
            <a:extLst>
              <a:ext uri="{FF2B5EF4-FFF2-40B4-BE49-F238E27FC236}">
                <a16:creationId xmlns:a16="http://schemas.microsoft.com/office/drawing/2014/main" id="{B5A37CBF-6358-4E70-9111-AEE470663A87}"/>
              </a:ext>
            </a:extLst>
          </p:cNvPr>
          <p:cNvPicPr>
            <a:picLocks noChangeAspect="1"/>
          </p:cNvPicPr>
          <p:nvPr/>
        </p:nvPicPr>
        <p:blipFill>
          <a:blip r:embed="rId15"/>
          <a:stretch>
            <a:fillRect/>
          </a:stretch>
        </p:blipFill>
        <p:spPr>
          <a:xfrm>
            <a:off x="8458978" y="4986703"/>
            <a:ext cx="3404956" cy="1595576"/>
          </a:xfrm>
          <a:prstGeom prst="rect">
            <a:avLst/>
          </a:prstGeom>
        </p:spPr>
      </p:pic>
    </p:spTree>
    <p:extLst>
      <p:ext uri="{BB962C8B-B14F-4D97-AF65-F5344CB8AC3E}">
        <p14:creationId xmlns:p14="http://schemas.microsoft.com/office/powerpoint/2010/main" val="716001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CB960C-DDEA-4B4C-8CC1-0D265C3F49BD}"/>
              </a:ext>
            </a:extLst>
          </p:cNvPr>
          <p:cNvPicPr>
            <a:picLocks noChangeAspect="1"/>
          </p:cNvPicPr>
          <p:nvPr/>
        </p:nvPicPr>
        <p:blipFill>
          <a:blip r:embed="rId3"/>
          <a:stretch>
            <a:fillRect/>
          </a:stretch>
        </p:blipFill>
        <p:spPr>
          <a:xfrm>
            <a:off x="9578993" y="3967161"/>
            <a:ext cx="2371725" cy="2742099"/>
          </a:xfrm>
          <a:prstGeom prst="rect">
            <a:avLst/>
          </a:prstGeom>
        </p:spPr>
      </p:pic>
      <p:sp>
        <p:nvSpPr>
          <p:cNvPr id="2" name="Title 1">
            <a:extLst>
              <a:ext uri="{FF2B5EF4-FFF2-40B4-BE49-F238E27FC236}">
                <a16:creationId xmlns:a16="http://schemas.microsoft.com/office/drawing/2014/main" id="{12C7AFA3-DF06-402D-B2E2-B422149DEA1B}"/>
              </a:ext>
            </a:extLst>
          </p:cNvPr>
          <p:cNvSpPr>
            <a:spLocks noGrp="1"/>
          </p:cNvSpPr>
          <p:nvPr>
            <p:ph type="title"/>
          </p:nvPr>
        </p:nvSpPr>
        <p:spPr>
          <a:xfrm>
            <a:off x="583382" y="141286"/>
            <a:ext cx="5374064" cy="1325563"/>
          </a:xfrm>
        </p:spPr>
        <p:txBody>
          <a:bodyPr/>
          <a:lstStyle/>
          <a:p>
            <a:r>
              <a:rPr lang="en-AU" b="1" dirty="0"/>
              <a:t>Learning Objectives:</a:t>
            </a:r>
          </a:p>
        </p:txBody>
      </p:sp>
      <p:sp>
        <p:nvSpPr>
          <p:cNvPr id="3" name="Content Placeholder 2">
            <a:extLst>
              <a:ext uri="{FF2B5EF4-FFF2-40B4-BE49-F238E27FC236}">
                <a16:creationId xmlns:a16="http://schemas.microsoft.com/office/drawing/2014/main" id="{BCDB404E-A477-4C01-B351-C6C62ABF8047}"/>
              </a:ext>
            </a:extLst>
          </p:cNvPr>
          <p:cNvSpPr>
            <a:spLocks noGrp="1"/>
          </p:cNvSpPr>
          <p:nvPr>
            <p:ph idx="1"/>
          </p:nvPr>
        </p:nvSpPr>
        <p:spPr>
          <a:xfrm>
            <a:off x="719946" y="1466849"/>
            <a:ext cx="9100329" cy="5000625"/>
          </a:xfrm>
        </p:spPr>
        <p:txBody>
          <a:bodyPr>
            <a:normAutofit fontScale="92500" lnSpcReduction="10000"/>
          </a:bodyPr>
          <a:lstStyle/>
          <a:p>
            <a:pPr marL="0" indent="0">
              <a:buNone/>
            </a:pPr>
            <a:r>
              <a:rPr lang="en-US" dirty="0"/>
              <a:t>•  Learn hands-on assessment techniques </a:t>
            </a:r>
            <a:r>
              <a:rPr lang="en-US"/>
              <a:t>and physical considerations </a:t>
            </a:r>
            <a:r>
              <a:rPr lang="en-US" dirty="0"/>
              <a:t>to support the choice of controls</a:t>
            </a:r>
          </a:p>
          <a:p>
            <a:pPr marL="0" indent="0">
              <a:buNone/>
            </a:pPr>
            <a:r>
              <a:rPr lang="en-US" dirty="0"/>
              <a:t>•  Discover the vast range of alternative drive controls available including eye tracking and eye control - a technology that makes it possible for computers to know exactly where users are looking. When eye tracking and eye control are combined with speech generating devices, communication opportunities are enabled for individuals with special needs, including those with Motor Neuron Disease (MND), Cerebral Palsy, Rett Syndrome, Spinal Cord Injury, Multiple Sclerosis and Stroke/Aphasia</a:t>
            </a:r>
          </a:p>
          <a:p>
            <a:pPr marL="0" indent="0">
              <a:buNone/>
            </a:pPr>
            <a:r>
              <a:rPr lang="en-US" dirty="0"/>
              <a:t>•  Understand their points of difference in a clinical sense and considerations for application</a:t>
            </a:r>
          </a:p>
          <a:p>
            <a:pPr marL="0" indent="0">
              <a:buNone/>
            </a:pPr>
            <a:r>
              <a:rPr lang="en-US" dirty="0"/>
              <a:t>•  And most importantly, try them for yourself! </a:t>
            </a:r>
          </a:p>
          <a:p>
            <a:endParaRPr lang="en-AU" dirty="0"/>
          </a:p>
        </p:txBody>
      </p:sp>
      <p:pic>
        <p:nvPicPr>
          <p:cNvPr id="4" name="Picture 3">
            <a:extLst>
              <a:ext uri="{FF2B5EF4-FFF2-40B4-BE49-F238E27FC236}">
                <a16:creationId xmlns:a16="http://schemas.microsoft.com/office/drawing/2014/main" id="{3A1F5D58-58EB-4712-8E15-05FC9CFF3B4F}"/>
              </a:ext>
            </a:extLst>
          </p:cNvPr>
          <p:cNvPicPr>
            <a:picLocks noChangeAspect="1"/>
          </p:cNvPicPr>
          <p:nvPr/>
        </p:nvPicPr>
        <p:blipFill>
          <a:blip r:embed="rId4"/>
          <a:stretch>
            <a:fillRect/>
          </a:stretch>
        </p:blipFill>
        <p:spPr>
          <a:xfrm>
            <a:off x="10764856" y="0"/>
            <a:ext cx="1414395" cy="2395936"/>
          </a:xfrm>
          <a:prstGeom prst="rect">
            <a:avLst/>
          </a:prstGeom>
        </p:spPr>
      </p:pic>
    </p:spTree>
    <p:extLst>
      <p:ext uri="{BB962C8B-B14F-4D97-AF65-F5344CB8AC3E}">
        <p14:creationId xmlns:p14="http://schemas.microsoft.com/office/powerpoint/2010/main" val="83639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14E3-FDE6-4457-98D6-463790DC2E73}"/>
              </a:ext>
            </a:extLst>
          </p:cNvPr>
          <p:cNvSpPr>
            <a:spLocks noGrp="1"/>
          </p:cNvSpPr>
          <p:nvPr>
            <p:ph type="title"/>
          </p:nvPr>
        </p:nvSpPr>
        <p:spPr>
          <a:xfrm>
            <a:off x="237683" y="188871"/>
            <a:ext cx="10515600" cy="1325563"/>
          </a:xfrm>
        </p:spPr>
        <p:txBody>
          <a:bodyPr/>
          <a:lstStyle/>
          <a:p>
            <a:r>
              <a:rPr lang="en-AU" b="1" dirty="0"/>
              <a:t>Building your client profile</a:t>
            </a:r>
          </a:p>
        </p:txBody>
      </p:sp>
      <p:sp>
        <p:nvSpPr>
          <p:cNvPr id="3" name="Content Placeholder 2">
            <a:extLst>
              <a:ext uri="{FF2B5EF4-FFF2-40B4-BE49-F238E27FC236}">
                <a16:creationId xmlns:a16="http://schemas.microsoft.com/office/drawing/2014/main" id="{CE8708EA-DB97-4D96-86A4-1E1244E770E5}"/>
              </a:ext>
            </a:extLst>
          </p:cNvPr>
          <p:cNvSpPr>
            <a:spLocks noGrp="1"/>
          </p:cNvSpPr>
          <p:nvPr>
            <p:ph idx="1"/>
          </p:nvPr>
        </p:nvSpPr>
        <p:spPr>
          <a:xfrm>
            <a:off x="7475220" y="2584807"/>
            <a:ext cx="4551680" cy="3908067"/>
          </a:xfrm>
        </p:spPr>
        <p:txBody>
          <a:bodyPr>
            <a:normAutofit lnSpcReduction="10000"/>
          </a:bodyPr>
          <a:lstStyle/>
          <a:p>
            <a:r>
              <a:rPr lang="en-AU" dirty="0"/>
              <a:t>Standard comprehensive occupational therapy assessment will explore the intrinsic/extrinsic factors to identify occupational performance issues for individuals within our models of theory. This allows us to produce a client profile.</a:t>
            </a:r>
          </a:p>
          <a:p>
            <a:endParaRPr lang="en-AU" dirty="0"/>
          </a:p>
        </p:txBody>
      </p:sp>
      <p:pic>
        <p:nvPicPr>
          <p:cNvPr id="4" name="Picture 3">
            <a:extLst>
              <a:ext uri="{FF2B5EF4-FFF2-40B4-BE49-F238E27FC236}">
                <a16:creationId xmlns:a16="http://schemas.microsoft.com/office/drawing/2014/main" id="{DA245C4C-9247-4C54-9ABB-74A4DEE099E5}"/>
              </a:ext>
            </a:extLst>
          </p:cNvPr>
          <p:cNvPicPr>
            <a:picLocks noChangeAspect="1"/>
          </p:cNvPicPr>
          <p:nvPr/>
        </p:nvPicPr>
        <p:blipFill>
          <a:blip r:embed="rId3"/>
          <a:stretch>
            <a:fillRect/>
          </a:stretch>
        </p:blipFill>
        <p:spPr>
          <a:xfrm>
            <a:off x="10753283" y="0"/>
            <a:ext cx="1414395" cy="2395936"/>
          </a:xfrm>
          <a:prstGeom prst="rect">
            <a:avLst/>
          </a:prstGeom>
        </p:spPr>
      </p:pic>
      <p:pic>
        <p:nvPicPr>
          <p:cNvPr id="5" name="Picture 4">
            <a:extLst>
              <a:ext uri="{FF2B5EF4-FFF2-40B4-BE49-F238E27FC236}">
                <a16:creationId xmlns:a16="http://schemas.microsoft.com/office/drawing/2014/main" id="{9189EB13-3B5B-47E2-929F-17B955A49BEA}"/>
              </a:ext>
            </a:extLst>
          </p:cNvPr>
          <p:cNvPicPr>
            <a:picLocks noChangeAspect="1"/>
          </p:cNvPicPr>
          <p:nvPr/>
        </p:nvPicPr>
        <p:blipFill>
          <a:blip r:embed="rId4"/>
          <a:stretch>
            <a:fillRect/>
          </a:stretch>
        </p:blipFill>
        <p:spPr>
          <a:xfrm>
            <a:off x="342897" y="1514434"/>
            <a:ext cx="7038978" cy="5109886"/>
          </a:xfrm>
          <a:prstGeom prst="rect">
            <a:avLst/>
          </a:prstGeom>
        </p:spPr>
      </p:pic>
    </p:spTree>
    <p:extLst>
      <p:ext uri="{BB962C8B-B14F-4D97-AF65-F5344CB8AC3E}">
        <p14:creationId xmlns:p14="http://schemas.microsoft.com/office/powerpoint/2010/main" val="3316898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377FF-D160-4B73-8B54-A2B075BB2E5E}"/>
              </a:ext>
            </a:extLst>
          </p:cNvPr>
          <p:cNvSpPr>
            <a:spLocks noGrp="1"/>
          </p:cNvSpPr>
          <p:nvPr>
            <p:ph type="title"/>
          </p:nvPr>
        </p:nvSpPr>
        <p:spPr>
          <a:xfrm>
            <a:off x="479982" y="223724"/>
            <a:ext cx="7664777" cy="1190298"/>
          </a:xfrm>
        </p:spPr>
        <p:txBody>
          <a:bodyPr/>
          <a:lstStyle/>
          <a:p>
            <a:r>
              <a:rPr lang="en-AU" b="1" dirty="0"/>
              <a:t>Systematic Assessment Process</a:t>
            </a:r>
          </a:p>
        </p:txBody>
      </p:sp>
      <p:sp>
        <p:nvSpPr>
          <p:cNvPr id="3" name="Content Placeholder 2">
            <a:extLst>
              <a:ext uri="{FF2B5EF4-FFF2-40B4-BE49-F238E27FC236}">
                <a16:creationId xmlns:a16="http://schemas.microsoft.com/office/drawing/2014/main" id="{29C90668-26AE-4543-8740-29BA29B2B3DD}"/>
              </a:ext>
            </a:extLst>
          </p:cNvPr>
          <p:cNvSpPr>
            <a:spLocks noGrp="1"/>
          </p:cNvSpPr>
          <p:nvPr>
            <p:ph idx="1"/>
          </p:nvPr>
        </p:nvSpPr>
        <p:spPr>
          <a:xfrm>
            <a:off x="479982" y="1542820"/>
            <a:ext cx="9352175" cy="4905114"/>
          </a:xfrm>
        </p:spPr>
        <p:txBody>
          <a:bodyPr>
            <a:normAutofit/>
          </a:bodyPr>
          <a:lstStyle/>
          <a:p>
            <a:r>
              <a:rPr lang="en-US" dirty="0"/>
              <a:t>Initial assessments that lead to identifying occupational </a:t>
            </a:r>
          </a:p>
          <a:p>
            <a:pPr marL="0" indent="0">
              <a:buNone/>
            </a:pPr>
            <a:r>
              <a:rPr lang="en-US" dirty="0"/>
              <a:t>   performance issues: Creating a Client Profile</a:t>
            </a:r>
          </a:p>
          <a:p>
            <a:r>
              <a:rPr lang="en-US" dirty="0"/>
              <a:t>Wheelchair specific proforma </a:t>
            </a:r>
          </a:p>
          <a:p>
            <a:r>
              <a:rPr lang="en-US" dirty="0"/>
              <a:t>Pressure risk tools</a:t>
            </a:r>
          </a:p>
          <a:p>
            <a:r>
              <a:rPr lang="en-US" dirty="0"/>
              <a:t>MAT (mechanical assessment tool) evaluation/ physical mapping</a:t>
            </a:r>
          </a:p>
          <a:p>
            <a:r>
              <a:rPr lang="en-US" dirty="0"/>
              <a:t>Cognitive screen</a:t>
            </a:r>
          </a:p>
          <a:p>
            <a:r>
              <a:rPr lang="en-US" dirty="0"/>
              <a:t>Sensory Profile</a:t>
            </a:r>
          </a:p>
          <a:p>
            <a:r>
              <a:rPr lang="en-US" dirty="0"/>
              <a:t>Wheelchair skill specific</a:t>
            </a:r>
          </a:p>
          <a:p>
            <a:endParaRPr lang="en-AU" dirty="0"/>
          </a:p>
        </p:txBody>
      </p:sp>
      <p:pic>
        <p:nvPicPr>
          <p:cNvPr id="4" name="Picture 3">
            <a:extLst>
              <a:ext uri="{FF2B5EF4-FFF2-40B4-BE49-F238E27FC236}">
                <a16:creationId xmlns:a16="http://schemas.microsoft.com/office/drawing/2014/main" id="{6E9D29EB-E981-452F-96BC-51DD768BA395}"/>
              </a:ext>
            </a:extLst>
          </p:cNvPr>
          <p:cNvPicPr>
            <a:picLocks noChangeAspect="1"/>
          </p:cNvPicPr>
          <p:nvPr/>
        </p:nvPicPr>
        <p:blipFill>
          <a:blip r:embed="rId2"/>
          <a:stretch>
            <a:fillRect/>
          </a:stretch>
        </p:blipFill>
        <p:spPr>
          <a:xfrm>
            <a:off x="10777605" y="0"/>
            <a:ext cx="1414395" cy="2395936"/>
          </a:xfrm>
          <a:prstGeom prst="rect">
            <a:avLst/>
          </a:prstGeom>
        </p:spPr>
      </p:pic>
      <p:pic>
        <p:nvPicPr>
          <p:cNvPr id="5" name="Picture 4">
            <a:extLst>
              <a:ext uri="{FF2B5EF4-FFF2-40B4-BE49-F238E27FC236}">
                <a16:creationId xmlns:a16="http://schemas.microsoft.com/office/drawing/2014/main" id="{DE1C6158-A2D3-4BA8-9C18-D5FD95A22D2B}"/>
              </a:ext>
            </a:extLst>
          </p:cNvPr>
          <p:cNvPicPr>
            <a:picLocks noChangeAspect="1"/>
          </p:cNvPicPr>
          <p:nvPr/>
        </p:nvPicPr>
        <p:blipFill>
          <a:blip r:embed="rId3"/>
          <a:stretch>
            <a:fillRect/>
          </a:stretch>
        </p:blipFill>
        <p:spPr>
          <a:xfrm>
            <a:off x="8620126" y="3057525"/>
            <a:ext cx="3440872" cy="3607226"/>
          </a:xfrm>
          <a:prstGeom prst="rect">
            <a:avLst/>
          </a:prstGeom>
        </p:spPr>
      </p:pic>
    </p:spTree>
    <p:extLst>
      <p:ext uri="{BB962C8B-B14F-4D97-AF65-F5344CB8AC3E}">
        <p14:creationId xmlns:p14="http://schemas.microsoft.com/office/powerpoint/2010/main" val="2673859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4070-8A93-4A15-B5F6-DD05249C6932}"/>
              </a:ext>
            </a:extLst>
          </p:cNvPr>
          <p:cNvSpPr>
            <a:spLocks noGrp="1"/>
          </p:cNvSpPr>
          <p:nvPr>
            <p:ph type="title"/>
          </p:nvPr>
        </p:nvSpPr>
        <p:spPr>
          <a:xfrm>
            <a:off x="412072" y="294104"/>
            <a:ext cx="6175159" cy="1010913"/>
          </a:xfrm>
        </p:spPr>
        <p:txBody>
          <a:bodyPr/>
          <a:lstStyle/>
          <a:p>
            <a:r>
              <a:rPr lang="en-US" b="1" dirty="0"/>
              <a:t>Building the Base Support</a:t>
            </a:r>
            <a:endParaRPr lang="en-AU" b="1" dirty="0"/>
          </a:p>
        </p:txBody>
      </p:sp>
      <p:pic>
        <p:nvPicPr>
          <p:cNvPr id="9" name="Picture 8">
            <a:extLst>
              <a:ext uri="{FF2B5EF4-FFF2-40B4-BE49-F238E27FC236}">
                <a16:creationId xmlns:a16="http://schemas.microsoft.com/office/drawing/2014/main" id="{B3E4A4A7-8576-4157-963A-EAFF07EFBADE}"/>
              </a:ext>
            </a:extLst>
          </p:cNvPr>
          <p:cNvPicPr>
            <a:picLocks noChangeAspect="1"/>
          </p:cNvPicPr>
          <p:nvPr/>
        </p:nvPicPr>
        <p:blipFill>
          <a:blip r:embed="rId2"/>
          <a:stretch>
            <a:fillRect/>
          </a:stretch>
        </p:blipFill>
        <p:spPr>
          <a:xfrm>
            <a:off x="6936297" y="1647347"/>
            <a:ext cx="4871126" cy="5114987"/>
          </a:xfrm>
          <a:prstGeom prst="rect">
            <a:avLst/>
          </a:prstGeom>
        </p:spPr>
      </p:pic>
      <p:sp>
        <p:nvSpPr>
          <p:cNvPr id="3" name="Content Placeholder 2">
            <a:extLst>
              <a:ext uri="{FF2B5EF4-FFF2-40B4-BE49-F238E27FC236}">
                <a16:creationId xmlns:a16="http://schemas.microsoft.com/office/drawing/2014/main" id="{4115144D-F4AD-435C-9E4A-45D41708FF76}"/>
              </a:ext>
            </a:extLst>
          </p:cNvPr>
          <p:cNvSpPr>
            <a:spLocks noGrp="1"/>
          </p:cNvSpPr>
          <p:nvPr>
            <p:ph idx="1"/>
          </p:nvPr>
        </p:nvSpPr>
        <p:spPr>
          <a:xfrm>
            <a:off x="500848" y="1435008"/>
            <a:ext cx="10515600" cy="2639842"/>
          </a:xfrm>
        </p:spPr>
        <p:txBody>
          <a:bodyPr/>
          <a:lstStyle/>
          <a:p>
            <a:r>
              <a:rPr lang="en-US" dirty="0"/>
              <a:t>What were the outcomes of the MAT assessment? </a:t>
            </a:r>
          </a:p>
          <a:p>
            <a:r>
              <a:rPr lang="en-US" dirty="0"/>
              <a:t>How do you translate that into the seat support surfaces               when considering alternative drive controls:</a:t>
            </a:r>
          </a:p>
          <a:p>
            <a:pPr lvl="1"/>
            <a:r>
              <a:rPr lang="en-US" dirty="0"/>
              <a:t>Create/</a:t>
            </a:r>
            <a:r>
              <a:rPr lang="en-US" dirty="0" err="1"/>
              <a:t>optimise</a:t>
            </a:r>
            <a:r>
              <a:rPr lang="en-US" dirty="0"/>
              <a:t> muscle activate and control</a:t>
            </a:r>
          </a:p>
          <a:p>
            <a:pPr lvl="1"/>
            <a:r>
              <a:rPr lang="en-US" dirty="0"/>
              <a:t>Create support for high fatigue points</a:t>
            </a:r>
          </a:p>
          <a:p>
            <a:pPr lvl="1"/>
            <a:r>
              <a:rPr lang="en-US" dirty="0"/>
              <a:t>Consider access for function</a:t>
            </a:r>
            <a:endParaRPr lang="en-AU" dirty="0"/>
          </a:p>
        </p:txBody>
      </p:sp>
      <p:pic>
        <p:nvPicPr>
          <p:cNvPr id="4" name="Picture 3">
            <a:extLst>
              <a:ext uri="{FF2B5EF4-FFF2-40B4-BE49-F238E27FC236}">
                <a16:creationId xmlns:a16="http://schemas.microsoft.com/office/drawing/2014/main" id="{BCC52567-D440-4DC6-93F3-41A81BE310C5}"/>
              </a:ext>
            </a:extLst>
          </p:cNvPr>
          <p:cNvPicPr>
            <a:picLocks noChangeAspect="1"/>
          </p:cNvPicPr>
          <p:nvPr/>
        </p:nvPicPr>
        <p:blipFill>
          <a:blip r:embed="rId3"/>
          <a:stretch>
            <a:fillRect/>
          </a:stretch>
        </p:blipFill>
        <p:spPr>
          <a:xfrm>
            <a:off x="10777605" y="0"/>
            <a:ext cx="1414395" cy="2395936"/>
          </a:xfrm>
          <a:prstGeom prst="rect">
            <a:avLst/>
          </a:prstGeom>
        </p:spPr>
      </p:pic>
      <p:sp>
        <p:nvSpPr>
          <p:cNvPr id="7" name="TextBox 6">
            <a:extLst>
              <a:ext uri="{FF2B5EF4-FFF2-40B4-BE49-F238E27FC236}">
                <a16:creationId xmlns:a16="http://schemas.microsoft.com/office/drawing/2014/main" id="{E70735F1-C9A5-469F-9930-3DA12C6BA5E5}"/>
              </a:ext>
            </a:extLst>
          </p:cNvPr>
          <p:cNvSpPr txBox="1"/>
          <p:nvPr/>
        </p:nvSpPr>
        <p:spPr>
          <a:xfrm>
            <a:off x="500848" y="4074850"/>
            <a:ext cx="9419207"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Three or Four points of control</a:t>
            </a:r>
          </a:p>
          <a:p>
            <a:pPr marL="285750" indent="-285750">
              <a:buFont typeface="Arial" panose="020B0604020202020204" pitchFamily="34" charset="0"/>
              <a:buChar char="•"/>
            </a:pPr>
            <a:r>
              <a:rPr lang="en-US" sz="2800" dirty="0"/>
              <a:t>Stacking the spine</a:t>
            </a:r>
          </a:p>
          <a:p>
            <a:pPr marL="285750" indent="-285750">
              <a:buFont typeface="Arial" panose="020B0604020202020204" pitchFamily="34" charset="0"/>
              <a:buChar char="•"/>
            </a:pPr>
            <a:r>
              <a:rPr lang="en-US" sz="2800" dirty="0"/>
              <a:t>Locking the points of control to create function</a:t>
            </a:r>
          </a:p>
          <a:p>
            <a:pPr marL="285750" indent="-285750">
              <a:buFont typeface="Arial" panose="020B0604020202020204" pitchFamily="34" charset="0"/>
              <a:buChar char="•"/>
            </a:pPr>
            <a:r>
              <a:rPr lang="en-US" sz="2800" dirty="0"/>
              <a:t>24hr positioning profile</a:t>
            </a:r>
            <a:endParaRPr lang="en-AU" sz="2800" dirty="0"/>
          </a:p>
        </p:txBody>
      </p:sp>
    </p:spTree>
    <p:extLst>
      <p:ext uri="{BB962C8B-B14F-4D97-AF65-F5344CB8AC3E}">
        <p14:creationId xmlns:p14="http://schemas.microsoft.com/office/powerpoint/2010/main" val="3477603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058C4-4623-4DAD-A0B1-A5AE08E2D334}"/>
              </a:ext>
            </a:extLst>
          </p:cNvPr>
          <p:cNvSpPr>
            <a:spLocks noGrp="1"/>
          </p:cNvSpPr>
          <p:nvPr>
            <p:ph type="title"/>
          </p:nvPr>
        </p:nvSpPr>
        <p:spPr>
          <a:xfrm>
            <a:off x="509726" y="445025"/>
            <a:ext cx="6965272" cy="948770"/>
          </a:xfrm>
        </p:spPr>
        <p:txBody>
          <a:bodyPr/>
          <a:lstStyle/>
          <a:p>
            <a:r>
              <a:rPr lang="en-AU" b="1" dirty="0"/>
              <a:t>Assessing Controlled Function</a:t>
            </a:r>
          </a:p>
        </p:txBody>
      </p:sp>
      <p:sp>
        <p:nvSpPr>
          <p:cNvPr id="3" name="Content Placeholder 2">
            <a:extLst>
              <a:ext uri="{FF2B5EF4-FFF2-40B4-BE49-F238E27FC236}">
                <a16:creationId xmlns:a16="http://schemas.microsoft.com/office/drawing/2014/main" id="{DF654340-1950-4486-87D5-8FB1A755EF7E}"/>
              </a:ext>
            </a:extLst>
          </p:cNvPr>
          <p:cNvSpPr>
            <a:spLocks noGrp="1"/>
          </p:cNvSpPr>
          <p:nvPr>
            <p:ph idx="1"/>
          </p:nvPr>
        </p:nvSpPr>
        <p:spPr>
          <a:xfrm>
            <a:off x="634013" y="1541539"/>
            <a:ext cx="10515600" cy="4351338"/>
          </a:xfrm>
        </p:spPr>
        <p:txBody>
          <a:bodyPr/>
          <a:lstStyle/>
          <a:p>
            <a:r>
              <a:rPr lang="en-AU" dirty="0"/>
              <a:t>Upper Limb Assessment – fine motor/gross motor </a:t>
            </a:r>
          </a:p>
          <a:p>
            <a:r>
              <a:rPr lang="en-AU" dirty="0"/>
              <a:t>Head control</a:t>
            </a:r>
          </a:p>
          <a:p>
            <a:r>
              <a:rPr lang="en-AU" dirty="0"/>
              <a:t>Chin control</a:t>
            </a:r>
          </a:p>
          <a:p>
            <a:r>
              <a:rPr lang="en-AU" dirty="0"/>
              <a:t>Lip control/breath control</a:t>
            </a:r>
          </a:p>
          <a:p>
            <a:r>
              <a:rPr lang="en-AU" dirty="0"/>
              <a:t>Eye tracking</a:t>
            </a:r>
          </a:p>
          <a:p>
            <a:r>
              <a:rPr lang="en-AU" dirty="0"/>
              <a:t>Foot function</a:t>
            </a:r>
          </a:p>
          <a:p>
            <a:r>
              <a:rPr lang="en-AU" dirty="0"/>
              <a:t>Support splints, braces, second skin…</a:t>
            </a:r>
          </a:p>
        </p:txBody>
      </p:sp>
      <p:pic>
        <p:nvPicPr>
          <p:cNvPr id="6" name="Picture 5">
            <a:extLst>
              <a:ext uri="{FF2B5EF4-FFF2-40B4-BE49-F238E27FC236}">
                <a16:creationId xmlns:a16="http://schemas.microsoft.com/office/drawing/2014/main" id="{D9015780-4709-454B-80E9-F14C45C2CC9A}"/>
              </a:ext>
            </a:extLst>
          </p:cNvPr>
          <p:cNvPicPr>
            <a:picLocks noChangeAspect="1"/>
          </p:cNvPicPr>
          <p:nvPr/>
        </p:nvPicPr>
        <p:blipFill>
          <a:blip r:embed="rId2"/>
          <a:stretch>
            <a:fillRect/>
          </a:stretch>
        </p:blipFill>
        <p:spPr>
          <a:xfrm>
            <a:off x="8218362" y="392482"/>
            <a:ext cx="2116445" cy="2298114"/>
          </a:xfrm>
          <a:prstGeom prst="rect">
            <a:avLst/>
          </a:prstGeom>
        </p:spPr>
      </p:pic>
      <p:pic>
        <p:nvPicPr>
          <p:cNvPr id="4" name="Picture 3">
            <a:extLst>
              <a:ext uri="{FF2B5EF4-FFF2-40B4-BE49-F238E27FC236}">
                <a16:creationId xmlns:a16="http://schemas.microsoft.com/office/drawing/2014/main" id="{80E0463F-89F1-4E74-9238-39D9323EFD0F}"/>
              </a:ext>
            </a:extLst>
          </p:cNvPr>
          <p:cNvPicPr>
            <a:picLocks noChangeAspect="1"/>
          </p:cNvPicPr>
          <p:nvPr/>
        </p:nvPicPr>
        <p:blipFill>
          <a:blip r:embed="rId3"/>
          <a:stretch>
            <a:fillRect/>
          </a:stretch>
        </p:blipFill>
        <p:spPr>
          <a:xfrm>
            <a:off x="10777605" y="0"/>
            <a:ext cx="1414395" cy="2395936"/>
          </a:xfrm>
          <a:prstGeom prst="rect">
            <a:avLst/>
          </a:prstGeom>
        </p:spPr>
      </p:pic>
      <p:pic>
        <p:nvPicPr>
          <p:cNvPr id="7" name="Picture 6">
            <a:extLst>
              <a:ext uri="{FF2B5EF4-FFF2-40B4-BE49-F238E27FC236}">
                <a16:creationId xmlns:a16="http://schemas.microsoft.com/office/drawing/2014/main" id="{4F4ABD4F-341A-4CBE-8527-26305BD1BEBF}"/>
              </a:ext>
            </a:extLst>
          </p:cNvPr>
          <p:cNvPicPr>
            <a:picLocks noChangeAspect="1"/>
          </p:cNvPicPr>
          <p:nvPr/>
        </p:nvPicPr>
        <p:blipFill>
          <a:blip r:embed="rId4"/>
          <a:stretch>
            <a:fillRect/>
          </a:stretch>
        </p:blipFill>
        <p:spPr>
          <a:xfrm>
            <a:off x="5370990" y="2689933"/>
            <a:ext cx="2556770" cy="1677880"/>
          </a:xfrm>
          <a:prstGeom prst="rect">
            <a:avLst/>
          </a:prstGeom>
        </p:spPr>
      </p:pic>
      <p:pic>
        <p:nvPicPr>
          <p:cNvPr id="8" name="Picture 7">
            <a:extLst>
              <a:ext uri="{FF2B5EF4-FFF2-40B4-BE49-F238E27FC236}">
                <a16:creationId xmlns:a16="http://schemas.microsoft.com/office/drawing/2014/main" id="{A089CD44-B69A-47F4-8F69-BD7929344288}"/>
              </a:ext>
            </a:extLst>
          </p:cNvPr>
          <p:cNvPicPr>
            <a:picLocks noChangeAspect="1"/>
          </p:cNvPicPr>
          <p:nvPr/>
        </p:nvPicPr>
        <p:blipFill>
          <a:blip r:embed="rId5"/>
          <a:stretch>
            <a:fillRect/>
          </a:stretch>
        </p:blipFill>
        <p:spPr>
          <a:xfrm>
            <a:off x="9793894" y="3714542"/>
            <a:ext cx="1967421" cy="2840484"/>
          </a:xfrm>
          <a:prstGeom prst="rect">
            <a:avLst/>
          </a:prstGeom>
        </p:spPr>
      </p:pic>
      <p:pic>
        <p:nvPicPr>
          <p:cNvPr id="9" name="Picture 8">
            <a:extLst>
              <a:ext uri="{FF2B5EF4-FFF2-40B4-BE49-F238E27FC236}">
                <a16:creationId xmlns:a16="http://schemas.microsoft.com/office/drawing/2014/main" id="{E25C3548-CAF2-471F-B774-2FD6C046144B}"/>
              </a:ext>
            </a:extLst>
          </p:cNvPr>
          <p:cNvPicPr>
            <a:picLocks noChangeAspect="1"/>
          </p:cNvPicPr>
          <p:nvPr/>
        </p:nvPicPr>
        <p:blipFill>
          <a:blip r:embed="rId6"/>
          <a:stretch>
            <a:fillRect/>
          </a:stretch>
        </p:blipFill>
        <p:spPr>
          <a:xfrm>
            <a:off x="6521526" y="4913729"/>
            <a:ext cx="2238375" cy="1457325"/>
          </a:xfrm>
          <a:prstGeom prst="rect">
            <a:avLst/>
          </a:prstGeom>
        </p:spPr>
      </p:pic>
    </p:spTree>
    <p:extLst>
      <p:ext uri="{BB962C8B-B14F-4D97-AF65-F5344CB8AC3E}">
        <p14:creationId xmlns:p14="http://schemas.microsoft.com/office/powerpoint/2010/main" val="3618526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10C18-1B8B-435C-AD21-2FBEDB91B75C}"/>
              </a:ext>
            </a:extLst>
          </p:cNvPr>
          <p:cNvSpPr>
            <a:spLocks noGrp="1"/>
          </p:cNvSpPr>
          <p:nvPr>
            <p:ph type="title"/>
          </p:nvPr>
        </p:nvSpPr>
        <p:spPr>
          <a:xfrm>
            <a:off x="323295" y="231961"/>
            <a:ext cx="8288045" cy="1064180"/>
          </a:xfrm>
        </p:spPr>
        <p:txBody>
          <a:bodyPr/>
          <a:lstStyle/>
          <a:p>
            <a:r>
              <a:rPr lang="en-AU" b="1" dirty="0"/>
              <a:t>Matching Function to Product Trial</a:t>
            </a:r>
          </a:p>
        </p:txBody>
      </p:sp>
      <p:sp>
        <p:nvSpPr>
          <p:cNvPr id="3" name="Content Placeholder 2">
            <a:extLst>
              <a:ext uri="{FF2B5EF4-FFF2-40B4-BE49-F238E27FC236}">
                <a16:creationId xmlns:a16="http://schemas.microsoft.com/office/drawing/2014/main" id="{D6BE0DFD-5991-44DF-A087-99F9140B9ACF}"/>
              </a:ext>
            </a:extLst>
          </p:cNvPr>
          <p:cNvSpPr>
            <a:spLocks noGrp="1"/>
          </p:cNvSpPr>
          <p:nvPr>
            <p:ph idx="1"/>
          </p:nvPr>
        </p:nvSpPr>
        <p:spPr>
          <a:xfrm>
            <a:off x="323295" y="1390620"/>
            <a:ext cx="7018538" cy="2038380"/>
          </a:xfrm>
        </p:spPr>
        <p:txBody>
          <a:bodyPr>
            <a:normAutofit fontScale="92500" lnSpcReduction="10000"/>
          </a:bodyPr>
          <a:lstStyle/>
          <a:p>
            <a:r>
              <a:rPr lang="en-US" sz="3000" dirty="0"/>
              <a:t>Standard Drive System</a:t>
            </a:r>
          </a:p>
          <a:p>
            <a:pPr lvl="1"/>
            <a:r>
              <a:rPr lang="en-US" dirty="0"/>
              <a:t>Proportional control</a:t>
            </a:r>
          </a:p>
          <a:p>
            <a:pPr lvl="1"/>
            <a:r>
              <a:rPr lang="en-US" dirty="0"/>
              <a:t>With standard joystick / modified joystick</a:t>
            </a:r>
          </a:p>
          <a:p>
            <a:pPr lvl="1"/>
            <a:r>
              <a:rPr lang="en-US" dirty="0"/>
              <a:t>Mounted on armrest</a:t>
            </a:r>
          </a:p>
          <a:p>
            <a:pPr lvl="1"/>
            <a:r>
              <a:rPr lang="en-US" dirty="0"/>
              <a:t>Mode for power functions, drive and environmental controls on controller </a:t>
            </a:r>
          </a:p>
          <a:p>
            <a:endParaRPr lang="en-AU" dirty="0"/>
          </a:p>
        </p:txBody>
      </p:sp>
      <p:pic>
        <p:nvPicPr>
          <p:cNvPr id="4" name="Picture 3">
            <a:extLst>
              <a:ext uri="{FF2B5EF4-FFF2-40B4-BE49-F238E27FC236}">
                <a16:creationId xmlns:a16="http://schemas.microsoft.com/office/drawing/2014/main" id="{87D5DFF6-4011-4494-A293-0B0E001B10F3}"/>
              </a:ext>
            </a:extLst>
          </p:cNvPr>
          <p:cNvPicPr>
            <a:picLocks noChangeAspect="1"/>
          </p:cNvPicPr>
          <p:nvPr/>
        </p:nvPicPr>
        <p:blipFill>
          <a:blip r:embed="rId2"/>
          <a:stretch>
            <a:fillRect/>
          </a:stretch>
        </p:blipFill>
        <p:spPr>
          <a:xfrm>
            <a:off x="10777605" y="0"/>
            <a:ext cx="1414395" cy="2395936"/>
          </a:xfrm>
          <a:prstGeom prst="rect">
            <a:avLst/>
          </a:prstGeom>
        </p:spPr>
      </p:pic>
      <p:sp>
        <p:nvSpPr>
          <p:cNvPr id="5" name="TextBox 4">
            <a:extLst>
              <a:ext uri="{FF2B5EF4-FFF2-40B4-BE49-F238E27FC236}">
                <a16:creationId xmlns:a16="http://schemas.microsoft.com/office/drawing/2014/main" id="{EDB8082E-D162-438C-B1B4-8931DA8BC59B}"/>
              </a:ext>
            </a:extLst>
          </p:cNvPr>
          <p:cNvSpPr txBox="1"/>
          <p:nvPr/>
        </p:nvSpPr>
        <p:spPr>
          <a:xfrm>
            <a:off x="-164977" y="3299010"/>
            <a:ext cx="7764262" cy="1631216"/>
          </a:xfrm>
          <a:prstGeom prst="rect">
            <a:avLst/>
          </a:prstGeom>
          <a:noFill/>
        </p:spPr>
        <p:txBody>
          <a:bodyPr wrap="square" rtlCol="0">
            <a:spAutoFit/>
          </a:bodyPr>
          <a:lstStyle/>
          <a:p>
            <a:pPr marL="457200" indent="230400">
              <a:buFont typeface="Arial" panose="020B0604020202020204" pitchFamily="34" charset="0"/>
              <a:buChar char="•"/>
            </a:pPr>
            <a:r>
              <a:rPr lang="en-US" sz="2800" dirty="0"/>
              <a:t>Alternate Drive Systems</a:t>
            </a:r>
          </a:p>
          <a:p>
            <a:pPr marL="914400" lvl="1" indent="230400">
              <a:buFont typeface="Arial" panose="020B0604020202020204" pitchFamily="34" charset="0"/>
              <a:buChar char="•"/>
            </a:pPr>
            <a:r>
              <a:rPr lang="en-US" sz="2400" dirty="0"/>
              <a:t>Different source of control</a:t>
            </a:r>
          </a:p>
          <a:p>
            <a:pPr marL="914400" lvl="1" indent="230400">
              <a:buFont typeface="Arial" panose="020B0604020202020204" pitchFamily="34" charset="0"/>
              <a:buChar char="•"/>
            </a:pPr>
            <a:r>
              <a:rPr lang="en-US" sz="2400" dirty="0"/>
              <a:t>Placement of systems</a:t>
            </a:r>
          </a:p>
          <a:p>
            <a:pPr marL="914400" lvl="1" indent="230400">
              <a:buFont typeface="Arial" panose="020B0604020202020204" pitchFamily="34" charset="0"/>
              <a:buChar char="•"/>
            </a:pPr>
            <a:r>
              <a:rPr lang="en-US" sz="2400" dirty="0"/>
              <a:t>Would require additional screen set up </a:t>
            </a:r>
            <a:endParaRPr lang="en-AU" sz="2400" dirty="0"/>
          </a:p>
        </p:txBody>
      </p:sp>
      <p:sp>
        <p:nvSpPr>
          <p:cNvPr id="6" name="TextBox 5">
            <a:extLst>
              <a:ext uri="{FF2B5EF4-FFF2-40B4-BE49-F238E27FC236}">
                <a16:creationId xmlns:a16="http://schemas.microsoft.com/office/drawing/2014/main" id="{1A4E0BE2-47BB-49AB-8069-9D93B805A916}"/>
              </a:ext>
            </a:extLst>
          </p:cNvPr>
          <p:cNvSpPr txBox="1"/>
          <p:nvPr/>
        </p:nvSpPr>
        <p:spPr>
          <a:xfrm>
            <a:off x="157208" y="4933345"/>
            <a:ext cx="7317790" cy="1261884"/>
          </a:xfrm>
          <a:prstGeom prst="rect">
            <a:avLst/>
          </a:prstGeom>
          <a:noFill/>
        </p:spPr>
        <p:txBody>
          <a:bodyPr wrap="square" rtlCol="0">
            <a:spAutoFit/>
          </a:bodyPr>
          <a:lstStyle/>
          <a:p>
            <a:pPr marL="285750" indent="-230400" defTabSz="457200">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ea typeface="+mn-ea"/>
                <a:cs typeface="+mn-cs"/>
              </a:rPr>
              <a:t>Why use alternate drive system?</a:t>
            </a:r>
          </a:p>
          <a:p>
            <a:pPr marL="742950" lvl="1" indent="-230400" defTabSz="45720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ea typeface="+mn-ea"/>
                <a:cs typeface="+mn-cs"/>
              </a:rPr>
              <a:t>To accommodate for client’s needs / ability to drive</a:t>
            </a:r>
          </a:p>
          <a:p>
            <a:pPr marL="742950" lvl="1" indent="-230400" defTabSz="45720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ea typeface="+mn-ea"/>
                <a:cs typeface="+mn-cs"/>
              </a:rPr>
              <a:t>Better posture </a:t>
            </a:r>
            <a:endParaRPr kumimoji="0" lang="en-AU" sz="2400" b="0" i="0" u="none" strike="noStrike" kern="1200" cap="none" spc="0" normalizeH="0" baseline="0" noProof="0" dirty="0">
              <a:ln>
                <a:noFill/>
              </a:ln>
              <a:solidFill>
                <a:prstClr val="black"/>
              </a:solidFill>
              <a:effectLst/>
              <a:uLnTx/>
              <a:uFillTx/>
              <a:ea typeface="+mn-ea"/>
              <a:cs typeface="+mn-cs"/>
            </a:endParaRPr>
          </a:p>
        </p:txBody>
      </p:sp>
      <p:pic>
        <p:nvPicPr>
          <p:cNvPr id="7" name="Picture 6">
            <a:extLst>
              <a:ext uri="{FF2B5EF4-FFF2-40B4-BE49-F238E27FC236}">
                <a16:creationId xmlns:a16="http://schemas.microsoft.com/office/drawing/2014/main" id="{8AFCEB2A-A9E2-4954-BDC3-F202095AC264}"/>
              </a:ext>
            </a:extLst>
          </p:cNvPr>
          <p:cNvPicPr>
            <a:picLocks noChangeAspect="1"/>
          </p:cNvPicPr>
          <p:nvPr/>
        </p:nvPicPr>
        <p:blipFill>
          <a:blip r:embed="rId3"/>
          <a:stretch>
            <a:fillRect/>
          </a:stretch>
        </p:blipFill>
        <p:spPr>
          <a:xfrm>
            <a:off x="6096000" y="1197968"/>
            <a:ext cx="4253847" cy="1550164"/>
          </a:xfrm>
          <a:prstGeom prst="rect">
            <a:avLst/>
          </a:prstGeom>
        </p:spPr>
      </p:pic>
      <p:pic>
        <p:nvPicPr>
          <p:cNvPr id="8" name="Picture 7">
            <a:extLst>
              <a:ext uri="{FF2B5EF4-FFF2-40B4-BE49-F238E27FC236}">
                <a16:creationId xmlns:a16="http://schemas.microsoft.com/office/drawing/2014/main" id="{920C13F6-190B-4B44-958A-484AF1E01141}"/>
              </a:ext>
            </a:extLst>
          </p:cNvPr>
          <p:cNvPicPr>
            <a:picLocks noChangeAspect="1"/>
          </p:cNvPicPr>
          <p:nvPr/>
        </p:nvPicPr>
        <p:blipFill>
          <a:blip r:embed="rId4"/>
          <a:stretch>
            <a:fillRect/>
          </a:stretch>
        </p:blipFill>
        <p:spPr>
          <a:xfrm>
            <a:off x="7474998" y="3063568"/>
            <a:ext cx="3895682" cy="3340898"/>
          </a:xfrm>
          <a:prstGeom prst="rect">
            <a:avLst/>
          </a:prstGeom>
        </p:spPr>
      </p:pic>
    </p:spTree>
    <p:extLst>
      <p:ext uri="{BB962C8B-B14F-4D97-AF65-F5344CB8AC3E}">
        <p14:creationId xmlns:p14="http://schemas.microsoft.com/office/powerpoint/2010/main" val="2835820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6B50-61D6-4B14-B0C3-B3A68DBFD1F9}"/>
              </a:ext>
            </a:extLst>
          </p:cNvPr>
          <p:cNvSpPr>
            <a:spLocks noGrp="1"/>
          </p:cNvSpPr>
          <p:nvPr>
            <p:ph type="title"/>
          </p:nvPr>
        </p:nvSpPr>
        <p:spPr>
          <a:xfrm>
            <a:off x="225640" y="188702"/>
            <a:ext cx="7826406" cy="1116315"/>
          </a:xfrm>
        </p:spPr>
        <p:txBody>
          <a:bodyPr/>
          <a:lstStyle/>
          <a:p>
            <a:r>
              <a:rPr lang="en-AU" b="1" dirty="0"/>
              <a:t>Alternative Drive Systems - Types</a:t>
            </a:r>
          </a:p>
        </p:txBody>
      </p:sp>
      <p:pic>
        <p:nvPicPr>
          <p:cNvPr id="6" name="Content Placeholder 5">
            <a:extLst>
              <a:ext uri="{FF2B5EF4-FFF2-40B4-BE49-F238E27FC236}">
                <a16:creationId xmlns:a16="http://schemas.microsoft.com/office/drawing/2014/main" id="{370C2CB3-B073-49E0-A562-573BB47CA02D}"/>
              </a:ext>
            </a:extLst>
          </p:cNvPr>
          <p:cNvPicPr>
            <a:picLocks noGrp="1" noChangeAspect="1"/>
          </p:cNvPicPr>
          <p:nvPr>
            <p:ph idx="1"/>
          </p:nvPr>
        </p:nvPicPr>
        <p:blipFill>
          <a:blip r:embed="rId2"/>
          <a:stretch>
            <a:fillRect/>
          </a:stretch>
        </p:blipFill>
        <p:spPr>
          <a:xfrm>
            <a:off x="506027" y="1305017"/>
            <a:ext cx="10085033" cy="5211193"/>
          </a:xfrm>
        </p:spPr>
      </p:pic>
      <p:pic>
        <p:nvPicPr>
          <p:cNvPr id="4" name="Picture 3">
            <a:extLst>
              <a:ext uri="{FF2B5EF4-FFF2-40B4-BE49-F238E27FC236}">
                <a16:creationId xmlns:a16="http://schemas.microsoft.com/office/drawing/2014/main" id="{FEA74902-788B-4914-A069-0E9752FB38D4}"/>
              </a:ext>
            </a:extLst>
          </p:cNvPr>
          <p:cNvPicPr>
            <a:picLocks noChangeAspect="1"/>
          </p:cNvPicPr>
          <p:nvPr/>
        </p:nvPicPr>
        <p:blipFill>
          <a:blip r:embed="rId3"/>
          <a:stretch>
            <a:fillRect/>
          </a:stretch>
        </p:blipFill>
        <p:spPr>
          <a:xfrm>
            <a:off x="10777605" y="0"/>
            <a:ext cx="1414395" cy="2395936"/>
          </a:xfrm>
          <a:prstGeom prst="rect">
            <a:avLst/>
          </a:prstGeom>
        </p:spPr>
      </p:pic>
      <p:pic>
        <p:nvPicPr>
          <p:cNvPr id="7" name="Picture 6">
            <a:extLst>
              <a:ext uri="{FF2B5EF4-FFF2-40B4-BE49-F238E27FC236}">
                <a16:creationId xmlns:a16="http://schemas.microsoft.com/office/drawing/2014/main" id="{B6E3B6DD-2F84-4B18-B5F8-E4E5AAD4D30F}"/>
              </a:ext>
            </a:extLst>
          </p:cNvPr>
          <p:cNvPicPr>
            <a:picLocks noChangeAspect="1"/>
          </p:cNvPicPr>
          <p:nvPr/>
        </p:nvPicPr>
        <p:blipFill>
          <a:blip r:embed="rId4"/>
          <a:stretch>
            <a:fillRect/>
          </a:stretch>
        </p:blipFill>
        <p:spPr>
          <a:xfrm>
            <a:off x="7119125" y="5177331"/>
            <a:ext cx="932921" cy="1179081"/>
          </a:xfrm>
          <a:prstGeom prst="rect">
            <a:avLst/>
          </a:prstGeom>
        </p:spPr>
      </p:pic>
      <p:pic>
        <p:nvPicPr>
          <p:cNvPr id="8" name="Picture 7">
            <a:extLst>
              <a:ext uri="{FF2B5EF4-FFF2-40B4-BE49-F238E27FC236}">
                <a16:creationId xmlns:a16="http://schemas.microsoft.com/office/drawing/2014/main" id="{26C25C7E-4978-411B-BB29-B95451E8B67D}"/>
              </a:ext>
            </a:extLst>
          </p:cNvPr>
          <p:cNvPicPr>
            <a:picLocks noChangeAspect="1"/>
          </p:cNvPicPr>
          <p:nvPr/>
        </p:nvPicPr>
        <p:blipFill>
          <a:blip r:embed="rId5"/>
          <a:stretch>
            <a:fillRect/>
          </a:stretch>
        </p:blipFill>
        <p:spPr>
          <a:xfrm>
            <a:off x="8114440" y="5177330"/>
            <a:ext cx="932922" cy="1179082"/>
          </a:xfrm>
          <a:prstGeom prst="rect">
            <a:avLst/>
          </a:prstGeom>
        </p:spPr>
      </p:pic>
      <p:pic>
        <p:nvPicPr>
          <p:cNvPr id="11" name="Picture 10">
            <a:extLst>
              <a:ext uri="{FF2B5EF4-FFF2-40B4-BE49-F238E27FC236}">
                <a16:creationId xmlns:a16="http://schemas.microsoft.com/office/drawing/2014/main" id="{E6ADFBB8-C0FC-4E1E-8540-8898D8CA908B}"/>
              </a:ext>
            </a:extLst>
          </p:cNvPr>
          <p:cNvPicPr>
            <a:picLocks noChangeAspect="1"/>
          </p:cNvPicPr>
          <p:nvPr/>
        </p:nvPicPr>
        <p:blipFill>
          <a:blip r:embed="rId6"/>
          <a:stretch>
            <a:fillRect/>
          </a:stretch>
        </p:blipFill>
        <p:spPr>
          <a:xfrm>
            <a:off x="3641976" y="2257917"/>
            <a:ext cx="993734" cy="1365622"/>
          </a:xfrm>
          <a:prstGeom prst="rect">
            <a:avLst/>
          </a:prstGeom>
        </p:spPr>
      </p:pic>
      <p:pic>
        <p:nvPicPr>
          <p:cNvPr id="12" name="Picture 11">
            <a:extLst>
              <a:ext uri="{FF2B5EF4-FFF2-40B4-BE49-F238E27FC236}">
                <a16:creationId xmlns:a16="http://schemas.microsoft.com/office/drawing/2014/main" id="{19DFE4C3-F609-4BAD-8BA3-B0470157D026}"/>
              </a:ext>
            </a:extLst>
          </p:cNvPr>
          <p:cNvPicPr>
            <a:picLocks noChangeAspect="1"/>
          </p:cNvPicPr>
          <p:nvPr/>
        </p:nvPicPr>
        <p:blipFill rotWithShape="1">
          <a:blip r:embed="rId7"/>
          <a:srcRect t="8519"/>
          <a:stretch/>
        </p:blipFill>
        <p:spPr>
          <a:xfrm>
            <a:off x="4750323" y="2257917"/>
            <a:ext cx="1153328" cy="1365622"/>
          </a:xfrm>
          <a:prstGeom prst="rect">
            <a:avLst/>
          </a:prstGeom>
        </p:spPr>
      </p:pic>
      <p:pic>
        <p:nvPicPr>
          <p:cNvPr id="13" name="Picture 12">
            <a:extLst>
              <a:ext uri="{FF2B5EF4-FFF2-40B4-BE49-F238E27FC236}">
                <a16:creationId xmlns:a16="http://schemas.microsoft.com/office/drawing/2014/main" id="{F3E975DC-24CB-43FE-9597-F06D84C7A8EA}"/>
              </a:ext>
            </a:extLst>
          </p:cNvPr>
          <p:cNvPicPr>
            <a:picLocks noChangeAspect="1"/>
          </p:cNvPicPr>
          <p:nvPr/>
        </p:nvPicPr>
        <p:blipFill>
          <a:blip r:embed="rId8"/>
          <a:stretch>
            <a:fillRect/>
          </a:stretch>
        </p:blipFill>
        <p:spPr>
          <a:xfrm>
            <a:off x="5902943" y="2544453"/>
            <a:ext cx="1682642" cy="1079086"/>
          </a:xfrm>
          <a:prstGeom prst="rect">
            <a:avLst/>
          </a:prstGeom>
        </p:spPr>
      </p:pic>
      <p:pic>
        <p:nvPicPr>
          <p:cNvPr id="14" name="Picture 13">
            <a:extLst>
              <a:ext uri="{FF2B5EF4-FFF2-40B4-BE49-F238E27FC236}">
                <a16:creationId xmlns:a16="http://schemas.microsoft.com/office/drawing/2014/main" id="{243C17F3-B805-4D31-B1A1-EC839296C971}"/>
              </a:ext>
            </a:extLst>
          </p:cNvPr>
          <p:cNvPicPr>
            <a:picLocks noChangeAspect="1"/>
          </p:cNvPicPr>
          <p:nvPr/>
        </p:nvPicPr>
        <p:blipFill>
          <a:blip r:embed="rId9"/>
          <a:stretch>
            <a:fillRect/>
          </a:stretch>
        </p:blipFill>
        <p:spPr>
          <a:xfrm>
            <a:off x="7628337" y="1713389"/>
            <a:ext cx="847417" cy="1937583"/>
          </a:xfrm>
          <a:prstGeom prst="rect">
            <a:avLst/>
          </a:prstGeom>
        </p:spPr>
      </p:pic>
      <p:pic>
        <p:nvPicPr>
          <p:cNvPr id="15" name="Picture 14">
            <a:extLst>
              <a:ext uri="{FF2B5EF4-FFF2-40B4-BE49-F238E27FC236}">
                <a16:creationId xmlns:a16="http://schemas.microsoft.com/office/drawing/2014/main" id="{25C86611-DE40-447B-BD51-FF33363CCAB9}"/>
              </a:ext>
            </a:extLst>
          </p:cNvPr>
          <p:cNvPicPr>
            <a:picLocks noChangeAspect="1"/>
          </p:cNvPicPr>
          <p:nvPr/>
        </p:nvPicPr>
        <p:blipFill>
          <a:blip r:embed="rId10"/>
          <a:stretch>
            <a:fillRect/>
          </a:stretch>
        </p:blipFill>
        <p:spPr>
          <a:xfrm>
            <a:off x="8518506" y="2410330"/>
            <a:ext cx="1359526" cy="1213209"/>
          </a:xfrm>
          <a:prstGeom prst="rect">
            <a:avLst/>
          </a:prstGeom>
        </p:spPr>
      </p:pic>
      <p:pic>
        <p:nvPicPr>
          <p:cNvPr id="16" name="Picture 15">
            <a:extLst>
              <a:ext uri="{FF2B5EF4-FFF2-40B4-BE49-F238E27FC236}">
                <a16:creationId xmlns:a16="http://schemas.microsoft.com/office/drawing/2014/main" id="{6361B29E-3B02-466F-A821-89F6E97CCF01}"/>
              </a:ext>
            </a:extLst>
          </p:cNvPr>
          <p:cNvPicPr>
            <a:picLocks noChangeAspect="1"/>
          </p:cNvPicPr>
          <p:nvPr/>
        </p:nvPicPr>
        <p:blipFill>
          <a:blip r:embed="rId11"/>
          <a:stretch>
            <a:fillRect/>
          </a:stretch>
        </p:blipFill>
        <p:spPr>
          <a:xfrm>
            <a:off x="5583257" y="3881051"/>
            <a:ext cx="798645" cy="1188823"/>
          </a:xfrm>
          <a:prstGeom prst="rect">
            <a:avLst/>
          </a:prstGeom>
        </p:spPr>
      </p:pic>
    </p:spTree>
    <p:extLst>
      <p:ext uri="{BB962C8B-B14F-4D97-AF65-F5344CB8AC3E}">
        <p14:creationId xmlns:p14="http://schemas.microsoft.com/office/powerpoint/2010/main" val="3559183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8A55A8A-399D-4B26-84DB-C0C61C60092F}"/>
              </a:ext>
            </a:extLst>
          </p:cNvPr>
          <p:cNvPicPr>
            <a:picLocks noGrp="1" noChangeAspect="1"/>
          </p:cNvPicPr>
          <p:nvPr>
            <p:ph idx="1"/>
          </p:nvPr>
        </p:nvPicPr>
        <p:blipFill>
          <a:blip r:embed="rId2"/>
          <a:stretch>
            <a:fillRect/>
          </a:stretch>
        </p:blipFill>
        <p:spPr>
          <a:xfrm>
            <a:off x="426128" y="1197968"/>
            <a:ext cx="10413621" cy="5383164"/>
          </a:xfrm>
        </p:spPr>
      </p:pic>
      <p:pic>
        <p:nvPicPr>
          <p:cNvPr id="4" name="Picture 3">
            <a:extLst>
              <a:ext uri="{FF2B5EF4-FFF2-40B4-BE49-F238E27FC236}">
                <a16:creationId xmlns:a16="http://schemas.microsoft.com/office/drawing/2014/main" id="{C74CE081-608F-4874-8192-8D67F6D35C3D}"/>
              </a:ext>
            </a:extLst>
          </p:cNvPr>
          <p:cNvPicPr>
            <a:picLocks noChangeAspect="1"/>
          </p:cNvPicPr>
          <p:nvPr/>
        </p:nvPicPr>
        <p:blipFill>
          <a:blip r:embed="rId3"/>
          <a:stretch>
            <a:fillRect/>
          </a:stretch>
        </p:blipFill>
        <p:spPr>
          <a:xfrm>
            <a:off x="10777605" y="0"/>
            <a:ext cx="1414395" cy="2395936"/>
          </a:xfrm>
          <a:prstGeom prst="rect">
            <a:avLst/>
          </a:prstGeom>
        </p:spPr>
      </p:pic>
      <p:sp>
        <p:nvSpPr>
          <p:cNvPr id="8" name="Title 1">
            <a:extLst>
              <a:ext uri="{FF2B5EF4-FFF2-40B4-BE49-F238E27FC236}">
                <a16:creationId xmlns:a16="http://schemas.microsoft.com/office/drawing/2014/main" id="{74D500A9-1085-4DD1-9D76-621A59D7C44E}"/>
              </a:ext>
            </a:extLst>
          </p:cNvPr>
          <p:cNvSpPr>
            <a:spLocks noGrp="1"/>
          </p:cNvSpPr>
          <p:nvPr>
            <p:ph type="title"/>
          </p:nvPr>
        </p:nvSpPr>
        <p:spPr>
          <a:xfrm>
            <a:off x="270029" y="187573"/>
            <a:ext cx="7658100" cy="1099690"/>
          </a:xfrm>
        </p:spPr>
        <p:txBody>
          <a:bodyPr/>
          <a:lstStyle/>
          <a:p>
            <a:r>
              <a:rPr lang="en-AU" b="1" dirty="0"/>
              <a:t>Alternative Drive Systems - Types</a:t>
            </a:r>
          </a:p>
        </p:txBody>
      </p:sp>
      <p:pic>
        <p:nvPicPr>
          <p:cNvPr id="9" name="Picture 8">
            <a:extLst>
              <a:ext uri="{FF2B5EF4-FFF2-40B4-BE49-F238E27FC236}">
                <a16:creationId xmlns:a16="http://schemas.microsoft.com/office/drawing/2014/main" id="{B645A592-DD95-413A-A041-D98FE9C95B8A}"/>
              </a:ext>
            </a:extLst>
          </p:cNvPr>
          <p:cNvPicPr>
            <a:picLocks noChangeAspect="1"/>
          </p:cNvPicPr>
          <p:nvPr/>
        </p:nvPicPr>
        <p:blipFill>
          <a:blip r:embed="rId4"/>
          <a:stretch>
            <a:fillRect/>
          </a:stretch>
        </p:blipFill>
        <p:spPr>
          <a:xfrm>
            <a:off x="3635853" y="2059617"/>
            <a:ext cx="1121761" cy="999819"/>
          </a:xfrm>
          <a:prstGeom prst="rect">
            <a:avLst/>
          </a:prstGeom>
        </p:spPr>
      </p:pic>
      <p:pic>
        <p:nvPicPr>
          <p:cNvPr id="11" name="Picture 10">
            <a:extLst>
              <a:ext uri="{FF2B5EF4-FFF2-40B4-BE49-F238E27FC236}">
                <a16:creationId xmlns:a16="http://schemas.microsoft.com/office/drawing/2014/main" id="{E6901B1F-89AD-4957-B682-7FC606DCC607}"/>
              </a:ext>
            </a:extLst>
          </p:cNvPr>
          <p:cNvPicPr>
            <a:picLocks noChangeAspect="1"/>
          </p:cNvPicPr>
          <p:nvPr/>
        </p:nvPicPr>
        <p:blipFill>
          <a:blip r:embed="rId5"/>
          <a:stretch>
            <a:fillRect/>
          </a:stretch>
        </p:blipFill>
        <p:spPr>
          <a:xfrm>
            <a:off x="8623942" y="1554750"/>
            <a:ext cx="1346411" cy="1474195"/>
          </a:xfrm>
          <a:prstGeom prst="rect">
            <a:avLst/>
          </a:prstGeom>
        </p:spPr>
      </p:pic>
      <p:pic>
        <p:nvPicPr>
          <p:cNvPr id="12" name="Picture 11">
            <a:extLst>
              <a:ext uri="{FF2B5EF4-FFF2-40B4-BE49-F238E27FC236}">
                <a16:creationId xmlns:a16="http://schemas.microsoft.com/office/drawing/2014/main" id="{49BC2049-22A6-4759-A081-75B575437F28}"/>
              </a:ext>
            </a:extLst>
          </p:cNvPr>
          <p:cNvPicPr>
            <a:picLocks noChangeAspect="1"/>
          </p:cNvPicPr>
          <p:nvPr/>
        </p:nvPicPr>
        <p:blipFill>
          <a:blip r:embed="rId6"/>
          <a:stretch>
            <a:fillRect/>
          </a:stretch>
        </p:blipFill>
        <p:spPr>
          <a:xfrm>
            <a:off x="9557881" y="3158333"/>
            <a:ext cx="1219724" cy="1116367"/>
          </a:xfrm>
          <a:prstGeom prst="rect">
            <a:avLst/>
          </a:prstGeom>
        </p:spPr>
      </p:pic>
      <p:pic>
        <p:nvPicPr>
          <p:cNvPr id="14" name="Picture 13">
            <a:extLst>
              <a:ext uri="{FF2B5EF4-FFF2-40B4-BE49-F238E27FC236}">
                <a16:creationId xmlns:a16="http://schemas.microsoft.com/office/drawing/2014/main" id="{80B09384-75EF-4AD2-9414-BC4F07F758BD}"/>
              </a:ext>
            </a:extLst>
          </p:cNvPr>
          <p:cNvPicPr>
            <a:picLocks noChangeAspect="1"/>
          </p:cNvPicPr>
          <p:nvPr/>
        </p:nvPicPr>
        <p:blipFill>
          <a:blip r:embed="rId7"/>
          <a:stretch>
            <a:fillRect/>
          </a:stretch>
        </p:blipFill>
        <p:spPr>
          <a:xfrm>
            <a:off x="8806626" y="5037097"/>
            <a:ext cx="1748924" cy="1337070"/>
          </a:xfrm>
          <a:prstGeom prst="rect">
            <a:avLst/>
          </a:prstGeom>
        </p:spPr>
      </p:pic>
      <p:pic>
        <p:nvPicPr>
          <p:cNvPr id="16" name="Picture 15">
            <a:extLst>
              <a:ext uri="{FF2B5EF4-FFF2-40B4-BE49-F238E27FC236}">
                <a16:creationId xmlns:a16="http://schemas.microsoft.com/office/drawing/2014/main" id="{E58B1081-D045-4AD5-B019-5E70062071DE}"/>
              </a:ext>
            </a:extLst>
          </p:cNvPr>
          <p:cNvPicPr>
            <a:picLocks noChangeAspect="1"/>
          </p:cNvPicPr>
          <p:nvPr/>
        </p:nvPicPr>
        <p:blipFill>
          <a:blip r:embed="rId8"/>
          <a:stretch>
            <a:fillRect/>
          </a:stretch>
        </p:blipFill>
        <p:spPr>
          <a:xfrm>
            <a:off x="5864024" y="3823246"/>
            <a:ext cx="1944914" cy="1006206"/>
          </a:xfrm>
          <a:prstGeom prst="rect">
            <a:avLst/>
          </a:prstGeom>
        </p:spPr>
      </p:pic>
      <p:pic>
        <p:nvPicPr>
          <p:cNvPr id="17" name="Picture 16">
            <a:extLst>
              <a:ext uri="{FF2B5EF4-FFF2-40B4-BE49-F238E27FC236}">
                <a16:creationId xmlns:a16="http://schemas.microsoft.com/office/drawing/2014/main" id="{230B1EB0-9CF8-4CA2-82AC-9E822A68BC1F}"/>
              </a:ext>
            </a:extLst>
          </p:cNvPr>
          <p:cNvPicPr>
            <a:picLocks noChangeAspect="1"/>
          </p:cNvPicPr>
          <p:nvPr/>
        </p:nvPicPr>
        <p:blipFill rotWithShape="1">
          <a:blip r:embed="rId9"/>
          <a:srcRect b="23272"/>
          <a:stretch/>
        </p:blipFill>
        <p:spPr>
          <a:xfrm>
            <a:off x="5632938" y="2185858"/>
            <a:ext cx="2592281" cy="848896"/>
          </a:xfrm>
          <a:prstGeom prst="rect">
            <a:avLst/>
          </a:prstGeom>
        </p:spPr>
      </p:pic>
    </p:spTree>
    <p:extLst>
      <p:ext uri="{BB962C8B-B14F-4D97-AF65-F5344CB8AC3E}">
        <p14:creationId xmlns:p14="http://schemas.microsoft.com/office/powerpoint/2010/main" val="22053565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9CB3991AC87024F93A3F2C188EEA2EF" ma:contentTypeVersion="2" ma:contentTypeDescription="Create a new document." ma:contentTypeScope="" ma:versionID="d2a813860b331bfe6711315a346431c9">
  <xsd:schema xmlns:xsd="http://www.w3.org/2001/XMLSchema" xmlns:xs="http://www.w3.org/2001/XMLSchema" xmlns:p="http://schemas.microsoft.com/office/2006/metadata/properties" xmlns:ns3="2c375f4f-c4bc-416d-a2a9-d81825a6fe47" targetNamespace="http://schemas.microsoft.com/office/2006/metadata/properties" ma:root="true" ma:fieldsID="bf10f5b9a14ee88418cfae483ca62e71" ns3:_="">
    <xsd:import namespace="2c375f4f-c4bc-416d-a2a9-d81825a6fe47"/>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375f4f-c4bc-416d-a2a9-d81825a6fe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27C7DC-8B8B-402B-887F-F6F0A6EFE044}">
  <ds:schemaRefs>
    <ds:schemaRef ds:uri="http://schemas.microsoft.com/office/2006/documentManagement/types"/>
    <ds:schemaRef ds:uri="http://www.w3.org/XML/1998/namespace"/>
    <ds:schemaRef ds:uri="http://purl.org/dc/dcmitype/"/>
    <ds:schemaRef ds:uri="http://schemas.microsoft.com/office/2006/metadata/properties"/>
    <ds:schemaRef ds:uri="http://purl.org/dc/terms/"/>
    <ds:schemaRef ds:uri="http://purl.org/dc/elements/1.1/"/>
    <ds:schemaRef ds:uri="http://schemas.microsoft.com/office/infopath/2007/PartnerControls"/>
    <ds:schemaRef ds:uri="2c375f4f-c4bc-416d-a2a9-d81825a6fe47"/>
    <ds:schemaRef ds:uri="http://schemas.openxmlformats.org/package/2006/metadata/core-properties"/>
  </ds:schemaRefs>
</ds:datastoreItem>
</file>

<file path=customXml/itemProps2.xml><?xml version="1.0" encoding="utf-8"?>
<ds:datastoreItem xmlns:ds="http://schemas.openxmlformats.org/officeDocument/2006/customXml" ds:itemID="{E6519835-1FFE-43C7-AECC-546A692A01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375f4f-c4bc-416d-a2a9-d81825a6fe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E0FC22-7D8F-48F3-887C-5844708622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98482</TotalTime>
  <Words>590</Words>
  <Application>Microsoft Office PowerPoint</Application>
  <PresentationFormat>Widescreen</PresentationFormat>
  <Paragraphs>80</Paragraphs>
  <Slides>13</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Alternative Power Controls Workshop</vt:lpstr>
      <vt:lpstr>Learning Objectives:</vt:lpstr>
      <vt:lpstr>Building your client profile</vt:lpstr>
      <vt:lpstr>Systematic Assessment Process</vt:lpstr>
      <vt:lpstr>Building the Base Support</vt:lpstr>
      <vt:lpstr>Assessing Controlled Function</vt:lpstr>
      <vt:lpstr>Matching Function to Product Trial</vt:lpstr>
      <vt:lpstr>Alternative Drive Systems - Types</vt:lpstr>
      <vt:lpstr>Alternative Drive Systems - Types</vt:lpstr>
      <vt:lpstr>Alternative Drive Systems - Types</vt:lpstr>
      <vt:lpstr>Mounting </vt:lpstr>
      <vt:lpstr>Setting Goals for Mobility &amp; Seating</vt:lpstr>
      <vt:lpstr>Considerations for Successful Alternate Control Prescription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Controls Center Drive; The Biomechanical Benefits</dc:title>
  <dc:creator>Lauren Hunter</dc:creator>
  <cp:lastModifiedBy>Lauren Hunter</cp:lastModifiedBy>
  <cp:revision>156</cp:revision>
  <cp:lastPrinted>2019-10-23T20:36:34Z</cp:lastPrinted>
  <dcterms:created xsi:type="dcterms:W3CDTF">2019-02-05T03:43:56Z</dcterms:created>
  <dcterms:modified xsi:type="dcterms:W3CDTF">2023-03-06T12:04:25Z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0x01010049CB3991AC87024F93A3F2C188EEA2EF</vt:lpwstr>
  </property>
</Properties>
</file>